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1" r:id="rId6"/>
    <p:sldId id="258" r:id="rId7"/>
    <p:sldId id="259" r:id="rId8"/>
    <p:sldId id="265" r:id="rId9"/>
    <p:sldId id="268" r:id="rId10"/>
    <p:sldId id="260" r:id="rId11"/>
    <p:sldId id="266" r:id="rId12"/>
    <p:sldId id="264" r:id="rId13"/>
    <p:sldId id="267" r:id="rId14"/>
    <p:sldId id="262" r:id="rId15"/>
    <p:sldId id="269" r:id="rId16"/>
    <p:sldId id="263" r:id="rId17"/>
    <p:sldId id="270"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Leon de la Barra" initials="ALdlB" lastIdx="18" clrIdx="0">
    <p:extLst>
      <p:ext uri="{19B8F6BF-5375-455C-9EA6-DF929625EA0E}">
        <p15:presenceInfo xmlns:p15="http://schemas.microsoft.com/office/powerpoint/2012/main" userId="Antonio Leon de la Bar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84E"/>
    <a:srgbClr val="FAA759"/>
    <a:srgbClr val="43CDC9"/>
    <a:srgbClr val="0778F5"/>
    <a:srgbClr val="C00000"/>
    <a:srgbClr val="13212F"/>
    <a:srgbClr val="182D33"/>
    <a:srgbClr val="192E34"/>
    <a:srgbClr val="007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01019-1975-4E4C-829A-3B88455EB481}" v="3" dt="2019-10-17T06:44:23.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8" autoAdjust="0"/>
    <p:restoredTop sz="94660"/>
  </p:normalViewPr>
  <p:slideViewPr>
    <p:cSldViewPr snapToGrid="0">
      <p:cViewPr varScale="1">
        <p:scale>
          <a:sx n="117" d="100"/>
          <a:sy n="117" d="100"/>
        </p:scale>
        <p:origin x="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Leon de la Barra" userId="ce3baaea-9cc5-4bf0-a525-769f222c1657" providerId="ADAL" clId="{94D01019-1975-4E4C-829A-3B88455EB481}"/>
    <pc:docChg chg="modSld">
      <pc:chgData name="Antonio Leon de la Barra" userId="ce3baaea-9cc5-4bf0-a525-769f222c1657" providerId="ADAL" clId="{94D01019-1975-4E4C-829A-3B88455EB481}" dt="2019-10-17T06:46:18.048" v="31" actId="20577"/>
      <pc:docMkLst>
        <pc:docMk/>
      </pc:docMkLst>
      <pc:sldChg chg="modSp">
        <pc:chgData name="Antonio Leon de la Barra" userId="ce3baaea-9cc5-4bf0-a525-769f222c1657" providerId="ADAL" clId="{94D01019-1975-4E4C-829A-3B88455EB481}" dt="2019-10-17T06:39:22.306" v="0"/>
        <pc:sldMkLst>
          <pc:docMk/>
          <pc:sldMk cId="172026724" sldId="259"/>
        </pc:sldMkLst>
        <pc:graphicFrameChg chg="mod">
          <ac:chgData name="Antonio Leon de la Barra" userId="ce3baaea-9cc5-4bf0-a525-769f222c1657" providerId="ADAL" clId="{94D01019-1975-4E4C-829A-3B88455EB481}" dt="2019-10-17T06:39:22.306" v="0"/>
          <ac:graphicFrameMkLst>
            <pc:docMk/>
            <pc:sldMk cId="172026724" sldId="259"/>
            <ac:graphicFrameMk id="6" creationId="{4A9F9D40-9D42-2141-808B-35FD252F63D7}"/>
          </ac:graphicFrameMkLst>
        </pc:graphicFrameChg>
      </pc:sldChg>
      <pc:sldChg chg="modSp">
        <pc:chgData name="Antonio Leon de la Barra" userId="ce3baaea-9cc5-4bf0-a525-769f222c1657" providerId="ADAL" clId="{94D01019-1975-4E4C-829A-3B88455EB481}" dt="2019-10-17T06:46:18.048" v="31" actId="20577"/>
        <pc:sldMkLst>
          <pc:docMk/>
          <pc:sldMk cId="672088106" sldId="260"/>
        </pc:sldMkLst>
        <pc:spChg chg="mod">
          <ac:chgData name="Antonio Leon de la Barra" userId="ce3baaea-9cc5-4bf0-a525-769f222c1657" providerId="ADAL" clId="{94D01019-1975-4E4C-829A-3B88455EB481}" dt="2019-10-17T06:46:18.048" v="31" actId="20577"/>
          <ac:spMkLst>
            <pc:docMk/>
            <pc:sldMk cId="672088106" sldId="260"/>
            <ac:spMk id="3" creationId="{4A1C8520-B4B0-5040-9FF8-1AC0B56C2618}"/>
          </ac:spMkLst>
        </pc:spChg>
        <pc:graphicFrameChg chg="mod">
          <ac:chgData name="Antonio Leon de la Barra" userId="ce3baaea-9cc5-4bf0-a525-769f222c1657" providerId="ADAL" clId="{94D01019-1975-4E4C-829A-3B88455EB481}" dt="2019-10-17T06:43:25.449" v="1"/>
          <ac:graphicFrameMkLst>
            <pc:docMk/>
            <pc:sldMk cId="672088106" sldId="260"/>
            <ac:graphicFrameMk id="5" creationId="{B0DBBED4-9AD8-714C-BB2E-1D59A5AAA3F0}"/>
          </ac:graphicFrameMkLst>
        </pc:graphicFrameChg>
        <pc:graphicFrameChg chg="mod">
          <ac:chgData name="Antonio Leon de la Barra" userId="ce3baaea-9cc5-4bf0-a525-769f222c1657" providerId="ADAL" clId="{94D01019-1975-4E4C-829A-3B88455EB481}" dt="2019-10-17T06:44:23.776" v="2"/>
          <ac:graphicFrameMkLst>
            <pc:docMk/>
            <pc:sldMk cId="672088106" sldId="260"/>
            <ac:graphicFrameMk id="7" creationId="{1C7F57A5-C357-8745-94FF-61C98EB63BFB}"/>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E2309-10AF-6540-882B-6C1BB7D0CB37}" type="datetimeFigureOut">
              <a:rPr lang="en-US" smtClean="0"/>
              <a:t>3/23/20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52876-F614-2F4C-B24A-59CC0613E0F8}" type="slidenum">
              <a:rPr lang="en-US" smtClean="0"/>
              <a:t>‹#›</a:t>
            </a:fld>
            <a:endParaRPr lang="en-US"/>
          </a:p>
        </p:txBody>
      </p:sp>
    </p:spTree>
    <p:extLst>
      <p:ext uri="{BB962C8B-B14F-4D97-AF65-F5344CB8AC3E}">
        <p14:creationId xmlns:p14="http://schemas.microsoft.com/office/powerpoint/2010/main" val="10205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_Big_Dark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01039"/>
            <a:ext cx="12192000" cy="590059"/>
          </a:xfrm>
        </p:spPr>
        <p:txBody>
          <a:bodyPr anchor="ctr"/>
          <a:lstStyle>
            <a:lvl1pPr algn="ctr">
              <a:defRPr sz="44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0" y="3762822"/>
            <a:ext cx="12192000" cy="396384"/>
          </a:xfrm>
        </p:spPr>
        <p:txBody>
          <a:bodyPr anchor="ctr">
            <a:no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Timeline">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AB9D7C2-2115-2A45-8B37-8030DB278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2" name="Group 1"/>
          <p:cNvGrpSpPr/>
          <p:nvPr userDrawn="1"/>
        </p:nvGrpSpPr>
        <p:grpSpPr>
          <a:xfrm>
            <a:off x="-9526" y="0"/>
            <a:ext cx="12201525" cy="6858000"/>
            <a:chOff x="-9526" y="0"/>
            <a:chExt cx="12201525" cy="6858000"/>
          </a:xfrm>
        </p:grpSpPr>
        <p:sp>
          <p:nvSpPr>
            <p:cNvPr id="30" name="Rectangle 29">
              <a:extLst>
                <a:ext uri="{FF2B5EF4-FFF2-40B4-BE49-F238E27FC236}">
                  <a16:creationId xmlns:a16="http://schemas.microsoft.com/office/drawing/2014/main" id="{C931EA12-4A17-DF42-8554-047F9F833B54}"/>
                </a:ext>
              </a:extLst>
            </p:cNvPr>
            <p:cNvSpPr/>
            <p:nvPr userDrawn="1"/>
          </p:nvSpPr>
          <p:spPr>
            <a:xfrm flipH="1">
              <a:off x="-9525" y="0"/>
              <a:ext cx="12192000" cy="6858000"/>
            </a:xfrm>
            <a:prstGeom prst="rect">
              <a:avLst/>
            </a:prstGeom>
            <a:gradFill flip="none" rotWithShape="1">
              <a:gsLst>
                <a:gs pos="0">
                  <a:srgbClr val="43CDC9">
                    <a:alpha val="80000"/>
                  </a:srgbClr>
                </a:gs>
                <a:gs pos="100000">
                  <a:srgbClr val="0067FF"/>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urme Geometric Sans 3" charset="0"/>
                <a:ea typeface="Hurme Geometric Sans 3" charset="0"/>
                <a:cs typeface="Hurme Geometric Sans 3" charset="0"/>
              </a:endParaRPr>
            </a:p>
          </p:txBody>
        </p:sp>
        <p:grpSp>
          <p:nvGrpSpPr>
            <p:cNvPr id="31" name="Group 30">
              <a:extLst>
                <a:ext uri="{FF2B5EF4-FFF2-40B4-BE49-F238E27FC236}">
                  <a16:creationId xmlns:a16="http://schemas.microsoft.com/office/drawing/2014/main" id="{02E1A8D0-BB51-244C-B16C-A537FCF85101}"/>
                </a:ext>
              </a:extLst>
            </p:cNvPr>
            <p:cNvGrpSpPr/>
            <p:nvPr userDrawn="1"/>
          </p:nvGrpSpPr>
          <p:grpSpPr>
            <a:xfrm>
              <a:off x="2306333" y="1353367"/>
              <a:ext cx="7721600" cy="4983167"/>
              <a:chOff x="1676400" y="1689279"/>
              <a:chExt cx="5791200" cy="3625671"/>
            </a:xfrm>
          </p:grpSpPr>
          <p:cxnSp>
            <p:nvCxnSpPr>
              <p:cNvPr id="32" name="Straight Connector 31">
                <a:extLst>
                  <a:ext uri="{FF2B5EF4-FFF2-40B4-BE49-F238E27FC236}">
                    <a16:creationId xmlns:a16="http://schemas.microsoft.com/office/drawing/2014/main" id="{30D49454-111A-864C-B191-177FCE9EF60E}"/>
                  </a:ext>
                </a:extLst>
              </p:cNvPr>
              <p:cNvCxnSpPr>
                <a:cxnSpLocks/>
              </p:cNvCxnSpPr>
              <p:nvPr/>
            </p:nvCxnSpPr>
            <p:spPr>
              <a:xfrm>
                <a:off x="3657600" y="1689279"/>
                <a:ext cx="0" cy="362567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397A046-3989-F748-8D14-BDAC1F1F57AC}"/>
                  </a:ext>
                </a:extLst>
              </p:cNvPr>
              <p:cNvCxnSpPr>
                <a:cxnSpLocks/>
              </p:cNvCxnSpPr>
              <p:nvPr/>
            </p:nvCxnSpPr>
            <p:spPr>
              <a:xfrm>
                <a:off x="7467600" y="1689279"/>
                <a:ext cx="0" cy="362567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1D1DFD22-BF62-194F-ACB7-D0A0ABC87C2D}"/>
                  </a:ext>
                </a:extLst>
              </p:cNvPr>
              <p:cNvCxnSpPr>
                <a:cxnSpLocks/>
              </p:cNvCxnSpPr>
              <p:nvPr/>
            </p:nvCxnSpPr>
            <p:spPr>
              <a:xfrm>
                <a:off x="5562600" y="1705747"/>
                <a:ext cx="0" cy="360920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AE4FB818-923D-5148-8532-94096F5CCE4D}"/>
                  </a:ext>
                </a:extLst>
              </p:cNvPr>
              <p:cNvCxnSpPr>
                <a:cxnSpLocks/>
              </p:cNvCxnSpPr>
              <p:nvPr/>
            </p:nvCxnSpPr>
            <p:spPr>
              <a:xfrm>
                <a:off x="1676400" y="1695194"/>
                <a:ext cx="0" cy="361975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0" name="bk object 16"/>
            <p:cNvSpPr/>
            <p:nvPr userDrawn="1"/>
          </p:nvSpPr>
          <p:spPr>
            <a:xfrm>
              <a:off x="6702551" y="3429000"/>
              <a:ext cx="5489448" cy="3429000"/>
            </a:xfrm>
            <a:prstGeom prst="rect">
              <a:avLst/>
            </a:prstGeom>
            <a:blipFill>
              <a:blip r:embed="rId3" cstate="print"/>
              <a:stretch>
                <a:fillRect/>
              </a:stretch>
            </a:blipFill>
          </p:spPr>
          <p:txBody>
            <a:bodyPr wrap="square" lIns="0" tIns="0" rIns="0" bIns="0" rtlCol="0"/>
            <a:lstStyle/>
            <a:p>
              <a:endParaRPr/>
            </a:p>
          </p:txBody>
        </p:sp>
        <p:pic>
          <p:nvPicPr>
            <p:cNvPr id="36" name="Picture 35">
              <a:extLst>
                <a:ext uri="{FF2B5EF4-FFF2-40B4-BE49-F238E27FC236}">
                  <a16:creationId xmlns:a16="http://schemas.microsoft.com/office/drawing/2014/main" id="{612B2B4D-B1D2-2442-B850-95FA6F13AC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526" y="4414523"/>
              <a:ext cx="12192000" cy="2443477"/>
            </a:xfrm>
            <a:prstGeom prst="rect">
              <a:avLst/>
            </a:prstGeom>
          </p:spPr>
        </p:pic>
      </p:grpSp>
      <p:pic>
        <p:nvPicPr>
          <p:cNvPr id="8" name="Picture 7">
            <a:extLst>
              <a:ext uri="{FF2B5EF4-FFF2-40B4-BE49-F238E27FC236}">
                <a16:creationId xmlns:a16="http://schemas.microsoft.com/office/drawing/2014/main" id="{56B0FC6D-51E5-3A4C-9C99-EFC04862C39D}"/>
              </a:ext>
            </a:extLst>
          </p:cNvPr>
          <p:cNvPicPr>
            <a:picLocks noChangeAspect="1"/>
          </p:cNvPicPr>
          <p:nvPr userDrawn="1"/>
        </p:nvPicPr>
        <p:blipFill>
          <a:blip r:embed="rId5"/>
          <a:stretch>
            <a:fillRect/>
          </a:stretch>
        </p:blipFill>
        <p:spPr>
          <a:xfrm>
            <a:off x="-1" y="0"/>
            <a:ext cx="12191999" cy="615950"/>
          </a:xfrm>
          <a:prstGeom prst="rect">
            <a:avLst/>
          </a:prstGeom>
        </p:spPr>
      </p:pic>
      <p:sp>
        <p:nvSpPr>
          <p:cNvPr id="52" name="Text Placeholder 57"/>
          <p:cNvSpPr>
            <a:spLocks noGrp="1"/>
          </p:cNvSpPr>
          <p:nvPr userDrawn="1">
            <p:ph type="body" sz="quarter" idx="16" hasCustomPrompt="1"/>
          </p:nvPr>
        </p:nvSpPr>
        <p:spPr>
          <a:xfrm>
            <a:off x="1" y="1165609"/>
            <a:ext cx="2315858" cy="339986"/>
          </a:xfrm>
        </p:spPr>
        <p:txBody>
          <a:bodyPr anchor="ctr">
            <a:noAutofit/>
          </a:bodyPr>
          <a:lstStyle>
            <a:lvl1pPr algn="ctr">
              <a:defRPr lang="en-US" sz="1400" b="1" i="1" kern="1200" dirty="0">
                <a:solidFill>
                  <a:schemeClr val="bg1"/>
                </a:solidFill>
                <a:latin typeface="+mn-lt"/>
                <a:ea typeface="+mn-ea"/>
                <a:cs typeface="+mn-cs"/>
              </a:defRPr>
            </a:lvl1pPr>
          </a:lstStyle>
          <a:p>
            <a:pPr lvl="0"/>
            <a:r>
              <a:rPr lang="en-US" dirty="0"/>
              <a:t>Month</a:t>
            </a:r>
          </a:p>
        </p:txBody>
      </p:sp>
      <p:sp>
        <p:nvSpPr>
          <p:cNvPr id="53" name="Text Placeholder 57"/>
          <p:cNvSpPr>
            <a:spLocks noGrp="1"/>
          </p:cNvSpPr>
          <p:nvPr userDrawn="1">
            <p:ph type="body" sz="quarter" idx="17" hasCustomPrompt="1"/>
          </p:nvPr>
        </p:nvSpPr>
        <p:spPr>
          <a:xfrm>
            <a:off x="2498893" y="1165609"/>
            <a:ext cx="2315858" cy="339986"/>
          </a:xfrm>
        </p:spPr>
        <p:txBody>
          <a:bodyPr anchor="ctr">
            <a:noAutofit/>
          </a:bodyPr>
          <a:lstStyle>
            <a:lvl1pPr algn="ctr">
              <a:defRPr lang="en-US" sz="1400" b="1" i="1" kern="1200" dirty="0">
                <a:solidFill>
                  <a:schemeClr val="bg1"/>
                </a:solidFill>
                <a:latin typeface="+mn-lt"/>
                <a:ea typeface="+mn-ea"/>
                <a:cs typeface="+mn-cs"/>
              </a:defRPr>
            </a:lvl1pPr>
          </a:lstStyle>
          <a:p>
            <a:pPr lvl="0"/>
            <a:r>
              <a:rPr lang="en-US" dirty="0"/>
              <a:t>Month</a:t>
            </a:r>
          </a:p>
        </p:txBody>
      </p:sp>
      <p:sp>
        <p:nvSpPr>
          <p:cNvPr id="54" name="Text Placeholder 57"/>
          <p:cNvSpPr>
            <a:spLocks noGrp="1"/>
          </p:cNvSpPr>
          <p:nvPr userDrawn="1">
            <p:ph type="body" sz="quarter" idx="18" hasCustomPrompt="1"/>
          </p:nvPr>
        </p:nvSpPr>
        <p:spPr>
          <a:xfrm>
            <a:off x="5100942" y="1165609"/>
            <a:ext cx="2315858" cy="339986"/>
          </a:xfrm>
        </p:spPr>
        <p:txBody>
          <a:bodyPr anchor="ctr">
            <a:noAutofit/>
          </a:bodyPr>
          <a:lstStyle>
            <a:lvl1pPr algn="ctr">
              <a:defRPr lang="en-US" sz="1400" b="1" i="1" kern="1200" dirty="0">
                <a:solidFill>
                  <a:schemeClr val="bg1"/>
                </a:solidFill>
                <a:latin typeface="+mn-lt"/>
                <a:ea typeface="+mn-ea"/>
                <a:cs typeface="+mn-cs"/>
              </a:defRPr>
            </a:lvl1pPr>
          </a:lstStyle>
          <a:p>
            <a:pPr lvl="0"/>
            <a:r>
              <a:rPr lang="en-US" dirty="0"/>
              <a:t>Month</a:t>
            </a:r>
          </a:p>
        </p:txBody>
      </p:sp>
      <p:sp>
        <p:nvSpPr>
          <p:cNvPr id="55" name="Text Placeholder 57"/>
          <p:cNvSpPr>
            <a:spLocks noGrp="1"/>
          </p:cNvSpPr>
          <p:nvPr userDrawn="1">
            <p:ph type="body" sz="quarter" idx="19" hasCustomPrompt="1"/>
          </p:nvPr>
        </p:nvSpPr>
        <p:spPr>
          <a:xfrm>
            <a:off x="7610962" y="1165609"/>
            <a:ext cx="2315858" cy="339986"/>
          </a:xfrm>
        </p:spPr>
        <p:txBody>
          <a:bodyPr anchor="ctr">
            <a:noAutofit/>
          </a:bodyPr>
          <a:lstStyle>
            <a:lvl1pPr algn="ctr">
              <a:defRPr lang="en-US" sz="1400" b="1" i="1" kern="1200" dirty="0">
                <a:solidFill>
                  <a:schemeClr val="bg1"/>
                </a:solidFill>
                <a:latin typeface="+mn-lt"/>
                <a:ea typeface="+mn-ea"/>
                <a:cs typeface="+mn-cs"/>
              </a:defRPr>
            </a:lvl1pPr>
          </a:lstStyle>
          <a:p>
            <a:pPr lvl="0"/>
            <a:r>
              <a:rPr lang="en-US" dirty="0"/>
              <a:t>Month</a:t>
            </a:r>
          </a:p>
        </p:txBody>
      </p:sp>
      <p:sp>
        <p:nvSpPr>
          <p:cNvPr id="56" name="Text Placeholder 57"/>
          <p:cNvSpPr>
            <a:spLocks noGrp="1"/>
          </p:cNvSpPr>
          <p:nvPr userDrawn="1">
            <p:ph type="body" sz="quarter" idx="20" hasCustomPrompt="1"/>
          </p:nvPr>
        </p:nvSpPr>
        <p:spPr>
          <a:xfrm>
            <a:off x="10102763" y="1165609"/>
            <a:ext cx="1932265" cy="339986"/>
          </a:xfrm>
        </p:spPr>
        <p:txBody>
          <a:bodyPr anchor="ctr">
            <a:noAutofit/>
          </a:bodyPr>
          <a:lstStyle>
            <a:lvl1pPr algn="ctr">
              <a:defRPr lang="en-US" sz="1400" b="1" i="1" kern="1200" dirty="0">
                <a:solidFill>
                  <a:schemeClr val="bg1"/>
                </a:solidFill>
                <a:latin typeface="+mn-lt"/>
                <a:ea typeface="+mn-ea"/>
                <a:cs typeface="+mn-cs"/>
              </a:defRPr>
            </a:lvl1pPr>
          </a:lstStyle>
          <a:p>
            <a:pPr lvl="0"/>
            <a:r>
              <a:rPr lang="en-US" dirty="0"/>
              <a:t>Month</a:t>
            </a:r>
          </a:p>
        </p:txBody>
      </p:sp>
      <p:sp>
        <p:nvSpPr>
          <p:cNvPr id="18" name="Title 1"/>
          <p:cNvSpPr>
            <a:spLocks noGrp="1"/>
          </p:cNvSpPr>
          <p:nvPr userDrawn="1">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Tree>
    <p:extLst>
      <p:ext uri="{BB962C8B-B14F-4D97-AF65-F5344CB8AC3E}">
        <p14:creationId xmlns:p14="http://schemas.microsoft.com/office/powerpoint/2010/main" val="240618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 Column Color Coun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0FC6D-51E5-3A4C-9C99-EFC04862C39D}"/>
              </a:ext>
            </a:extLst>
          </p:cNvPr>
          <p:cNvPicPr>
            <a:picLocks noChangeAspect="1"/>
          </p:cNvPicPr>
          <p:nvPr userDrawn="1"/>
        </p:nvPicPr>
        <p:blipFill>
          <a:blip r:embed="rId2"/>
          <a:stretch>
            <a:fillRect/>
          </a:stretch>
        </p:blipFill>
        <p:spPr>
          <a:xfrm>
            <a:off x="-1" y="0"/>
            <a:ext cx="12191999" cy="615950"/>
          </a:xfrm>
          <a:prstGeom prst="rect">
            <a:avLst/>
          </a:prstGeom>
        </p:spPr>
      </p:pic>
      <p:sp>
        <p:nvSpPr>
          <p:cNvPr id="54"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grpSp>
        <p:nvGrpSpPr>
          <p:cNvPr id="31" name="Group 30"/>
          <p:cNvGrpSpPr/>
          <p:nvPr userDrawn="1"/>
        </p:nvGrpSpPr>
        <p:grpSpPr>
          <a:xfrm>
            <a:off x="0" y="615950"/>
            <a:ext cx="12213901" cy="6308775"/>
            <a:chOff x="0" y="615950"/>
            <a:chExt cx="12213901" cy="6308775"/>
          </a:xfrm>
        </p:grpSpPr>
        <p:sp>
          <p:nvSpPr>
            <p:cNvPr id="32" name="Rectangle 31">
              <a:extLst>
                <a:ext uri="{FF2B5EF4-FFF2-40B4-BE49-F238E27FC236}">
                  <a16:creationId xmlns:a16="http://schemas.microsoft.com/office/drawing/2014/main" id="{A0483148-ACA3-E442-97B5-C588C5DF7CF2}"/>
                </a:ext>
              </a:extLst>
            </p:cNvPr>
            <p:cNvSpPr/>
            <p:nvPr userDrawn="1"/>
          </p:nvSpPr>
          <p:spPr>
            <a:xfrm>
              <a:off x="0" y="615950"/>
              <a:ext cx="4077805" cy="6248038"/>
            </a:xfrm>
            <a:prstGeom prst="rect">
              <a:avLst/>
            </a:prstGeom>
            <a:solidFill>
              <a:srgbClr val="F7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7D90AA2-18B4-324C-AE22-C751D098C894}"/>
                </a:ext>
              </a:extLst>
            </p:cNvPr>
            <p:cNvSpPr/>
            <p:nvPr userDrawn="1"/>
          </p:nvSpPr>
          <p:spPr>
            <a:xfrm>
              <a:off x="4063210" y="615950"/>
              <a:ext cx="4077805" cy="6248038"/>
            </a:xfrm>
            <a:prstGeom prst="rect">
              <a:avLst/>
            </a:prstGeom>
            <a:solidFill>
              <a:srgbClr val="077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14A03DD-4809-3343-90DC-80332D6C6191}"/>
                </a:ext>
              </a:extLst>
            </p:cNvPr>
            <p:cNvSpPr/>
            <p:nvPr userDrawn="1"/>
          </p:nvSpPr>
          <p:spPr>
            <a:xfrm>
              <a:off x="8129902" y="615950"/>
              <a:ext cx="4077805" cy="6248038"/>
            </a:xfrm>
            <a:prstGeom prst="rect">
              <a:avLst/>
            </a:prstGeom>
            <a:solidFill>
              <a:srgbClr val="FAA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bk object 16">
              <a:extLst>
                <a:ext uri="{FF2B5EF4-FFF2-40B4-BE49-F238E27FC236}">
                  <a16:creationId xmlns:a16="http://schemas.microsoft.com/office/drawing/2014/main" id="{BD2663BD-50C0-5B4C-BF66-A94C53ED26C3}"/>
                </a:ext>
              </a:extLst>
            </p:cNvPr>
            <p:cNvSpPr/>
            <p:nvPr userDrawn="1"/>
          </p:nvSpPr>
          <p:spPr>
            <a:xfrm>
              <a:off x="6724453" y="3465357"/>
              <a:ext cx="5489448" cy="3429000"/>
            </a:xfrm>
            <a:prstGeom prst="rect">
              <a:avLst/>
            </a:prstGeom>
            <a:blipFill dpi="0" rotWithShape="1">
              <a:blip r:embed="rId3" cstate="print">
                <a:alphaModFix amt="56000"/>
              </a:blip>
              <a:srcRect/>
              <a:stretch>
                <a:fillRect/>
              </a:stretch>
            </a:blipFill>
          </p:spPr>
          <p:txBody>
            <a:bodyPr wrap="square" lIns="0" tIns="0" rIns="0" bIns="0" rtlCol="0"/>
            <a:lstStyle/>
            <a:p>
              <a:endParaRPr/>
            </a:p>
          </p:txBody>
        </p:sp>
        <p:pic>
          <p:nvPicPr>
            <p:cNvPr id="36" name="Picture 35">
              <a:extLst>
                <a:ext uri="{FF2B5EF4-FFF2-40B4-BE49-F238E27FC236}">
                  <a16:creationId xmlns:a16="http://schemas.microsoft.com/office/drawing/2014/main" id="{BEF9C6D8-1D91-8F4C-A804-F47A244C8F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151554"/>
              <a:ext cx="12207708" cy="1773171"/>
            </a:xfrm>
            <a:prstGeom prst="rect">
              <a:avLst/>
            </a:prstGeom>
          </p:spPr>
        </p:pic>
      </p:grpSp>
      <p:sp>
        <p:nvSpPr>
          <p:cNvPr id="37" name="object 3">
            <a:extLst>
              <a:ext uri="{FF2B5EF4-FFF2-40B4-BE49-F238E27FC236}">
                <a16:creationId xmlns:a16="http://schemas.microsoft.com/office/drawing/2014/main" id="{0DCA5DB9-DE04-6E48-96FA-5B3550DD8805}"/>
              </a:ext>
            </a:extLst>
          </p:cNvPr>
          <p:cNvSpPr/>
          <p:nvPr userDrawn="1"/>
        </p:nvSpPr>
        <p:spPr>
          <a:xfrm>
            <a:off x="1128424" y="2569226"/>
            <a:ext cx="1752600" cy="618872"/>
          </a:xfrm>
          <a:custGeom>
            <a:avLst/>
            <a:gdLst/>
            <a:ahLst/>
            <a:cxnLst/>
            <a:rect l="l" t="t" r="r" b="b"/>
            <a:pathLst>
              <a:path w="3489960" h="1019810">
                <a:moveTo>
                  <a:pt x="0" y="169925"/>
                </a:moveTo>
                <a:lnTo>
                  <a:pt x="6069" y="124752"/>
                </a:lnTo>
                <a:lnTo>
                  <a:pt x="23199" y="84160"/>
                </a:lnTo>
                <a:lnTo>
                  <a:pt x="49769" y="49769"/>
                </a:lnTo>
                <a:lnTo>
                  <a:pt x="84160" y="23199"/>
                </a:lnTo>
                <a:lnTo>
                  <a:pt x="124751" y="6069"/>
                </a:lnTo>
                <a:lnTo>
                  <a:pt x="169924" y="0"/>
                </a:lnTo>
                <a:lnTo>
                  <a:pt x="3319621" y="0"/>
                </a:lnTo>
                <a:lnTo>
                  <a:pt x="3364793" y="6069"/>
                </a:lnTo>
                <a:lnTo>
                  <a:pt x="3405385" y="23199"/>
                </a:lnTo>
                <a:lnTo>
                  <a:pt x="3439776" y="49769"/>
                </a:lnTo>
                <a:lnTo>
                  <a:pt x="3466346" y="84160"/>
                </a:lnTo>
                <a:lnTo>
                  <a:pt x="3483476" y="124752"/>
                </a:lnTo>
                <a:lnTo>
                  <a:pt x="3489546" y="169925"/>
                </a:lnTo>
                <a:lnTo>
                  <a:pt x="3489546" y="849609"/>
                </a:lnTo>
                <a:lnTo>
                  <a:pt x="3483476" y="894782"/>
                </a:lnTo>
                <a:lnTo>
                  <a:pt x="3466346" y="935374"/>
                </a:lnTo>
                <a:lnTo>
                  <a:pt x="3439776" y="969765"/>
                </a:lnTo>
                <a:lnTo>
                  <a:pt x="3405385" y="996335"/>
                </a:lnTo>
                <a:lnTo>
                  <a:pt x="3364793" y="1013465"/>
                </a:lnTo>
                <a:lnTo>
                  <a:pt x="3319621" y="1019535"/>
                </a:lnTo>
                <a:lnTo>
                  <a:pt x="169924" y="1019535"/>
                </a:lnTo>
                <a:lnTo>
                  <a:pt x="124751" y="1013465"/>
                </a:lnTo>
                <a:lnTo>
                  <a:pt x="84160" y="996335"/>
                </a:lnTo>
                <a:lnTo>
                  <a:pt x="49769" y="969765"/>
                </a:lnTo>
                <a:lnTo>
                  <a:pt x="23199" y="935374"/>
                </a:lnTo>
                <a:lnTo>
                  <a:pt x="6069" y="894782"/>
                </a:lnTo>
                <a:lnTo>
                  <a:pt x="0" y="849609"/>
                </a:lnTo>
                <a:lnTo>
                  <a:pt x="0" y="169925"/>
                </a:lnTo>
                <a:close/>
              </a:path>
            </a:pathLst>
          </a:custGeom>
          <a:ln w="28575">
            <a:solidFill>
              <a:schemeClr val="bg1"/>
            </a:solidFill>
          </a:ln>
        </p:spPr>
        <p:txBody>
          <a:bodyPr wrap="square" lIns="0" tIns="0" rIns="0" bIns="0" rtlCol="0"/>
          <a:lstStyle/>
          <a:p>
            <a:endParaRPr>
              <a:latin typeface="Hurme Geometric Sans 3" charset="0"/>
              <a:ea typeface="Hurme Geometric Sans 3" charset="0"/>
              <a:cs typeface="Hurme Geometric Sans 3" charset="0"/>
            </a:endParaRPr>
          </a:p>
        </p:txBody>
      </p:sp>
      <p:sp>
        <p:nvSpPr>
          <p:cNvPr id="38" name="Text Placeholder 57"/>
          <p:cNvSpPr>
            <a:spLocks noGrp="1"/>
          </p:cNvSpPr>
          <p:nvPr>
            <p:ph type="body" sz="quarter" idx="13" hasCustomPrompt="1"/>
          </p:nvPr>
        </p:nvSpPr>
        <p:spPr>
          <a:xfrm>
            <a:off x="485468" y="2568575"/>
            <a:ext cx="3049581" cy="619125"/>
          </a:xfrm>
        </p:spPr>
        <p:txBody>
          <a:bodyPr anchor="ctr">
            <a:noAutofit/>
          </a:bodyPr>
          <a:lstStyle>
            <a:lvl1pPr algn="ctr">
              <a:defRPr sz="4400" b="1">
                <a:solidFill>
                  <a:schemeClr val="bg1"/>
                </a:solidFill>
              </a:defRPr>
            </a:lvl1pPr>
          </a:lstStyle>
          <a:p>
            <a:pPr lvl="0"/>
            <a:r>
              <a:rPr lang="en-US" dirty="0"/>
              <a:t>000</a:t>
            </a:r>
          </a:p>
        </p:txBody>
      </p:sp>
      <p:sp>
        <p:nvSpPr>
          <p:cNvPr id="39" name="Text Placeholder 57"/>
          <p:cNvSpPr>
            <a:spLocks noGrp="1"/>
          </p:cNvSpPr>
          <p:nvPr>
            <p:ph type="body" sz="quarter" idx="17" hasCustomPrompt="1"/>
          </p:nvPr>
        </p:nvSpPr>
        <p:spPr>
          <a:xfrm>
            <a:off x="497327" y="1381483"/>
            <a:ext cx="3049581" cy="619125"/>
          </a:xfrm>
        </p:spPr>
        <p:txBody>
          <a:bodyPr anchor="ctr">
            <a:noAutofit/>
          </a:bodyPr>
          <a:lstStyle>
            <a:lvl1pPr algn="ctr">
              <a:defRPr lang="en-US" sz="2000" b="1" i="0" kern="1200" dirty="0">
                <a:solidFill>
                  <a:schemeClr val="bg1"/>
                </a:solidFill>
                <a:latin typeface="+mn-lt"/>
                <a:ea typeface="+mn-ea"/>
                <a:cs typeface="+mn-cs"/>
              </a:defRPr>
            </a:lvl1pPr>
          </a:lstStyle>
          <a:p>
            <a:pPr lvl="0"/>
            <a:r>
              <a:rPr lang="en-US" dirty="0"/>
              <a:t>Title</a:t>
            </a:r>
          </a:p>
        </p:txBody>
      </p:sp>
      <p:sp>
        <p:nvSpPr>
          <p:cNvPr id="40" name="Text Placeholder 57"/>
          <p:cNvSpPr>
            <a:spLocks noGrp="1"/>
          </p:cNvSpPr>
          <p:nvPr>
            <p:ph type="body" sz="quarter" idx="21" hasCustomPrompt="1"/>
          </p:nvPr>
        </p:nvSpPr>
        <p:spPr>
          <a:xfrm>
            <a:off x="478352" y="3536950"/>
            <a:ext cx="3049581" cy="2210707"/>
          </a:xfrm>
        </p:spPr>
        <p:txBody>
          <a:bodyPr anchor="t">
            <a:noAutofit/>
          </a:bodyPr>
          <a:lstStyle>
            <a:lvl1pPr algn="ctr">
              <a:defRPr lang="en-US" sz="1600" b="0" i="0" kern="1200" dirty="0">
                <a:solidFill>
                  <a:schemeClr val="bg1"/>
                </a:solidFill>
                <a:latin typeface="+mn-lt"/>
                <a:ea typeface="+mn-ea"/>
                <a:cs typeface="+mn-cs"/>
              </a:defRPr>
            </a:lvl1pPr>
          </a:lstStyle>
          <a:p>
            <a:pPr lvl="0"/>
            <a:r>
              <a:rPr lang="en-US" dirty="0"/>
              <a:t>Description</a:t>
            </a:r>
          </a:p>
        </p:txBody>
      </p:sp>
      <p:sp>
        <p:nvSpPr>
          <p:cNvPr id="41" name="object 3">
            <a:extLst>
              <a:ext uri="{FF2B5EF4-FFF2-40B4-BE49-F238E27FC236}">
                <a16:creationId xmlns:a16="http://schemas.microsoft.com/office/drawing/2014/main" id="{0DCA5DB9-DE04-6E48-96FA-5B3550DD8805}"/>
              </a:ext>
            </a:extLst>
          </p:cNvPr>
          <p:cNvSpPr/>
          <p:nvPr userDrawn="1"/>
        </p:nvSpPr>
        <p:spPr>
          <a:xfrm>
            <a:off x="5225204" y="2569226"/>
            <a:ext cx="1752600" cy="618872"/>
          </a:xfrm>
          <a:custGeom>
            <a:avLst/>
            <a:gdLst/>
            <a:ahLst/>
            <a:cxnLst/>
            <a:rect l="l" t="t" r="r" b="b"/>
            <a:pathLst>
              <a:path w="3489960" h="1019810">
                <a:moveTo>
                  <a:pt x="0" y="169925"/>
                </a:moveTo>
                <a:lnTo>
                  <a:pt x="6069" y="124752"/>
                </a:lnTo>
                <a:lnTo>
                  <a:pt x="23199" y="84160"/>
                </a:lnTo>
                <a:lnTo>
                  <a:pt x="49769" y="49769"/>
                </a:lnTo>
                <a:lnTo>
                  <a:pt x="84160" y="23199"/>
                </a:lnTo>
                <a:lnTo>
                  <a:pt x="124751" y="6069"/>
                </a:lnTo>
                <a:lnTo>
                  <a:pt x="169924" y="0"/>
                </a:lnTo>
                <a:lnTo>
                  <a:pt x="3319621" y="0"/>
                </a:lnTo>
                <a:lnTo>
                  <a:pt x="3364793" y="6069"/>
                </a:lnTo>
                <a:lnTo>
                  <a:pt x="3405385" y="23199"/>
                </a:lnTo>
                <a:lnTo>
                  <a:pt x="3439776" y="49769"/>
                </a:lnTo>
                <a:lnTo>
                  <a:pt x="3466346" y="84160"/>
                </a:lnTo>
                <a:lnTo>
                  <a:pt x="3483476" y="124752"/>
                </a:lnTo>
                <a:lnTo>
                  <a:pt x="3489546" y="169925"/>
                </a:lnTo>
                <a:lnTo>
                  <a:pt x="3489546" y="849609"/>
                </a:lnTo>
                <a:lnTo>
                  <a:pt x="3483476" y="894782"/>
                </a:lnTo>
                <a:lnTo>
                  <a:pt x="3466346" y="935374"/>
                </a:lnTo>
                <a:lnTo>
                  <a:pt x="3439776" y="969765"/>
                </a:lnTo>
                <a:lnTo>
                  <a:pt x="3405385" y="996335"/>
                </a:lnTo>
                <a:lnTo>
                  <a:pt x="3364793" y="1013465"/>
                </a:lnTo>
                <a:lnTo>
                  <a:pt x="3319621" y="1019535"/>
                </a:lnTo>
                <a:lnTo>
                  <a:pt x="169924" y="1019535"/>
                </a:lnTo>
                <a:lnTo>
                  <a:pt x="124751" y="1013465"/>
                </a:lnTo>
                <a:lnTo>
                  <a:pt x="84160" y="996335"/>
                </a:lnTo>
                <a:lnTo>
                  <a:pt x="49769" y="969765"/>
                </a:lnTo>
                <a:lnTo>
                  <a:pt x="23199" y="935374"/>
                </a:lnTo>
                <a:lnTo>
                  <a:pt x="6069" y="894782"/>
                </a:lnTo>
                <a:lnTo>
                  <a:pt x="0" y="849609"/>
                </a:lnTo>
                <a:lnTo>
                  <a:pt x="0" y="169925"/>
                </a:lnTo>
                <a:close/>
              </a:path>
            </a:pathLst>
          </a:custGeom>
          <a:ln w="28575">
            <a:solidFill>
              <a:schemeClr val="bg1"/>
            </a:solidFill>
          </a:ln>
        </p:spPr>
        <p:txBody>
          <a:bodyPr wrap="square" lIns="0" tIns="0" rIns="0" bIns="0" rtlCol="0"/>
          <a:lstStyle/>
          <a:p>
            <a:endParaRPr>
              <a:latin typeface="Hurme Geometric Sans 3" charset="0"/>
              <a:ea typeface="Hurme Geometric Sans 3" charset="0"/>
              <a:cs typeface="Hurme Geometric Sans 3" charset="0"/>
            </a:endParaRPr>
          </a:p>
        </p:txBody>
      </p:sp>
      <p:sp>
        <p:nvSpPr>
          <p:cNvPr id="42" name="Text Placeholder 57"/>
          <p:cNvSpPr>
            <a:spLocks noGrp="1"/>
          </p:cNvSpPr>
          <p:nvPr>
            <p:ph type="body" sz="quarter" idx="22" hasCustomPrompt="1"/>
          </p:nvPr>
        </p:nvSpPr>
        <p:spPr>
          <a:xfrm>
            <a:off x="4582248" y="2568575"/>
            <a:ext cx="3049581" cy="619125"/>
          </a:xfrm>
        </p:spPr>
        <p:txBody>
          <a:bodyPr anchor="ctr">
            <a:noAutofit/>
          </a:bodyPr>
          <a:lstStyle>
            <a:lvl1pPr algn="ctr">
              <a:defRPr sz="4400" b="1">
                <a:solidFill>
                  <a:schemeClr val="bg1"/>
                </a:solidFill>
              </a:defRPr>
            </a:lvl1pPr>
          </a:lstStyle>
          <a:p>
            <a:pPr lvl="0"/>
            <a:r>
              <a:rPr lang="en-US" dirty="0"/>
              <a:t>000</a:t>
            </a:r>
          </a:p>
        </p:txBody>
      </p:sp>
      <p:sp>
        <p:nvSpPr>
          <p:cNvPr id="43" name="Text Placeholder 57"/>
          <p:cNvSpPr>
            <a:spLocks noGrp="1"/>
          </p:cNvSpPr>
          <p:nvPr>
            <p:ph type="body" sz="quarter" idx="23" hasCustomPrompt="1"/>
          </p:nvPr>
        </p:nvSpPr>
        <p:spPr>
          <a:xfrm>
            <a:off x="4594107" y="1381483"/>
            <a:ext cx="3049581" cy="619125"/>
          </a:xfrm>
        </p:spPr>
        <p:txBody>
          <a:bodyPr anchor="ctr">
            <a:noAutofit/>
          </a:bodyPr>
          <a:lstStyle>
            <a:lvl1pPr algn="ctr">
              <a:defRPr lang="en-US" sz="2000" b="1" i="0" kern="1200" dirty="0">
                <a:solidFill>
                  <a:schemeClr val="bg1"/>
                </a:solidFill>
                <a:latin typeface="+mn-lt"/>
                <a:ea typeface="+mn-ea"/>
                <a:cs typeface="+mn-cs"/>
              </a:defRPr>
            </a:lvl1pPr>
          </a:lstStyle>
          <a:p>
            <a:pPr lvl="0"/>
            <a:r>
              <a:rPr lang="en-US" dirty="0"/>
              <a:t>Title</a:t>
            </a:r>
          </a:p>
        </p:txBody>
      </p:sp>
      <p:sp>
        <p:nvSpPr>
          <p:cNvPr id="44" name="Text Placeholder 57"/>
          <p:cNvSpPr>
            <a:spLocks noGrp="1"/>
          </p:cNvSpPr>
          <p:nvPr>
            <p:ph type="body" sz="quarter" idx="24" hasCustomPrompt="1"/>
          </p:nvPr>
        </p:nvSpPr>
        <p:spPr>
          <a:xfrm>
            <a:off x="4575132" y="3536950"/>
            <a:ext cx="3049581" cy="2210707"/>
          </a:xfrm>
        </p:spPr>
        <p:txBody>
          <a:bodyPr anchor="t">
            <a:noAutofit/>
          </a:bodyPr>
          <a:lstStyle>
            <a:lvl1pPr algn="ctr">
              <a:defRPr lang="en-US" sz="1600" b="0" i="0" kern="1200" dirty="0">
                <a:solidFill>
                  <a:schemeClr val="bg1"/>
                </a:solidFill>
                <a:latin typeface="+mn-lt"/>
                <a:ea typeface="+mn-ea"/>
                <a:cs typeface="+mn-cs"/>
              </a:defRPr>
            </a:lvl1pPr>
          </a:lstStyle>
          <a:p>
            <a:pPr lvl="0"/>
            <a:r>
              <a:rPr lang="en-US" dirty="0"/>
              <a:t>Description</a:t>
            </a:r>
          </a:p>
        </p:txBody>
      </p:sp>
      <p:sp>
        <p:nvSpPr>
          <p:cNvPr id="45" name="object 3">
            <a:extLst>
              <a:ext uri="{FF2B5EF4-FFF2-40B4-BE49-F238E27FC236}">
                <a16:creationId xmlns:a16="http://schemas.microsoft.com/office/drawing/2014/main" id="{0DCA5DB9-DE04-6E48-96FA-5B3550DD8805}"/>
              </a:ext>
            </a:extLst>
          </p:cNvPr>
          <p:cNvSpPr/>
          <p:nvPr userDrawn="1"/>
        </p:nvSpPr>
        <p:spPr>
          <a:xfrm>
            <a:off x="9326364" y="2569226"/>
            <a:ext cx="1752600" cy="618872"/>
          </a:xfrm>
          <a:custGeom>
            <a:avLst/>
            <a:gdLst/>
            <a:ahLst/>
            <a:cxnLst/>
            <a:rect l="l" t="t" r="r" b="b"/>
            <a:pathLst>
              <a:path w="3489960" h="1019810">
                <a:moveTo>
                  <a:pt x="0" y="169925"/>
                </a:moveTo>
                <a:lnTo>
                  <a:pt x="6069" y="124752"/>
                </a:lnTo>
                <a:lnTo>
                  <a:pt x="23199" y="84160"/>
                </a:lnTo>
                <a:lnTo>
                  <a:pt x="49769" y="49769"/>
                </a:lnTo>
                <a:lnTo>
                  <a:pt x="84160" y="23199"/>
                </a:lnTo>
                <a:lnTo>
                  <a:pt x="124751" y="6069"/>
                </a:lnTo>
                <a:lnTo>
                  <a:pt x="169924" y="0"/>
                </a:lnTo>
                <a:lnTo>
                  <a:pt x="3319621" y="0"/>
                </a:lnTo>
                <a:lnTo>
                  <a:pt x="3364793" y="6069"/>
                </a:lnTo>
                <a:lnTo>
                  <a:pt x="3405385" y="23199"/>
                </a:lnTo>
                <a:lnTo>
                  <a:pt x="3439776" y="49769"/>
                </a:lnTo>
                <a:lnTo>
                  <a:pt x="3466346" y="84160"/>
                </a:lnTo>
                <a:lnTo>
                  <a:pt x="3483476" y="124752"/>
                </a:lnTo>
                <a:lnTo>
                  <a:pt x="3489546" y="169925"/>
                </a:lnTo>
                <a:lnTo>
                  <a:pt x="3489546" y="849609"/>
                </a:lnTo>
                <a:lnTo>
                  <a:pt x="3483476" y="894782"/>
                </a:lnTo>
                <a:lnTo>
                  <a:pt x="3466346" y="935374"/>
                </a:lnTo>
                <a:lnTo>
                  <a:pt x="3439776" y="969765"/>
                </a:lnTo>
                <a:lnTo>
                  <a:pt x="3405385" y="996335"/>
                </a:lnTo>
                <a:lnTo>
                  <a:pt x="3364793" y="1013465"/>
                </a:lnTo>
                <a:lnTo>
                  <a:pt x="3319621" y="1019535"/>
                </a:lnTo>
                <a:lnTo>
                  <a:pt x="169924" y="1019535"/>
                </a:lnTo>
                <a:lnTo>
                  <a:pt x="124751" y="1013465"/>
                </a:lnTo>
                <a:lnTo>
                  <a:pt x="84160" y="996335"/>
                </a:lnTo>
                <a:lnTo>
                  <a:pt x="49769" y="969765"/>
                </a:lnTo>
                <a:lnTo>
                  <a:pt x="23199" y="935374"/>
                </a:lnTo>
                <a:lnTo>
                  <a:pt x="6069" y="894782"/>
                </a:lnTo>
                <a:lnTo>
                  <a:pt x="0" y="849609"/>
                </a:lnTo>
                <a:lnTo>
                  <a:pt x="0" y="169925"/>
                </a:lnTo>
                <a:close/>
              </a:path>
            </a:pathLst>
          </a:custGeom>
          <a:ln w="28575">
            <a:solidFill>
              <a:schemeClr val="bg1"/>
            </a:solidFill>
          </a:ln>
        </p:spPr>
        <p:txBody>
          <a:bodyPr wrap="square" lIns="0" tIns="0" rIns="0" bIns="0" rtlCol="0"/>
          <a:lstStyle/>
          <a:p>
            <a:endParaRPr>
              <a:latin typeface="Hurme Geometric Sans 3" charset="0"/>
              <a:ea typeface="Hurme Geometric Sans 3" charset="0"/>
              <a:cs typeface="Hurme Geometric Sans 3" charset="0"/>
            </a:endParaRPr>
          </a:p>
        </p:txBody>
      </p:sp>
      <p:sp>
        <p:nvSpPr>
          <p:cNvPr id="46" name="Text Placeholder 57"/>
          <p:cNvSpPr>
            <a:spLocks noGrp="1"/>
          </p:cNvSpPr>
          <p:nvPr>
            <p:ph type="body" sz="quarter" idx="25" hasCustomPrompt="1"/>
          </p:nvPr>
        </p:nvSpPr>
        <p:spPr>
          <a:xfrm>
            <a:off x="8683408" y="2568575"/>
            <a:ext cx="3049581" cy="619125"/>
          </a:xfrm>
        </p:spPr>
        <p:txBody>
          <a:bodyPr anchor="ctr">
            <a:noAutofit/>
          </a:bodyPr>
          <a:lstStyle>
            <a:lvl1pPr algn="ctr">
              <a:defRPr sz="4400" b="1">
                <a:solidFill>
                  <a:schemeClr val="bg1"/>
                </a:solidFill>
              </a:defRPr>
            </a:lvl1pPr>
          </a:lstStyle>
          <a:p>
            <a:pPr lvl="0"/>
            <a:r>
              <a:rPr lang="en-US" dirty="0"/>
              <a:t>000</a:t>
            </a:r>
          </a:p>
        </p:txBody>
      </p:sp>
      <p:sp>
        <p:nvSpPr>
          <p:cNvPr id="47" name="Text Placeholder 57"/>
          <p:cNvSpPr>
            <a:spLocks noGrp="1"/>
          </p:cNvSpPr>
          <p:nvPr>
            <p:ph type="body" sz="quarter" idx="26" hasCustomPrompt="1"/>
          </p:nvPr>
        </p:nvSpPr>
        <p:spPr>
          <a:xfrm>
            <a:off x="8695267" y="1381483"/>
            <a:ext cx="3049581" cy="619125"/>
          </a:xfrm>
        </p:spPr>
        <p:txBody>
          <a:bodyPr anchor="ctr">
            <a:noAutofit/>
          </a:bodyPr>
          <a:lstStyle>
            <a:lvl1pPr algn="ctr">
              <a:defRPr lang="en-US" sz="2000" b="1" i="0" kern="1200" dirty="0">
                <a:solidFill>
                  <a:schemeClr val="bg1"/>
                </a:solidFill>
                <a:latin typeface="+mn-lt"/>
                <a:ea typeface="+mn-ea"/>
                <a:cs typeface="+mn-cs"/>
              </a:defRPr>
            </a:lvl1pPr>
          </a:lstStyle>
          <a:p>
            <a:pPr lvl="0"/>
            <a:r>
              <a:rPr lang="en-US" dirty="0"/>
              <a:t>Title</a:t>
            </a:r>
          </a:p>
        </p:txBody>
      </p:sp>
      <p:sp>
        <p:nvSpPr>
          <p:cNvPr id="48" name="Text Placeholder 57"/>
          <p:cNvSpPr>
            <a:spLocks noGrp="1"/>
          </p:cNvSpPr>
          <p:nvPr>
            <p:ph type="body" sz="quarter" idx="27" hasCustomPrompt="1"/>
          </p:nvPr>
        </p:nvSpPr>
        <p:spPr>
          <a:xfrm>
            <a:off x="8676292" y="3536950"/>
            <a:ext cx="3049581" cy="2210707"/>
          </a:xfrm>
        </p:spPr>
        <p:txBody>
          <a:bodyPr anchor="t">
            <a:noAutofit/>
          </a:bodyPr>
          <a:lstStyle>
            <a:lvl1pPr algn="ctr">
              <a:defRPr lang="en-US" sz="1600" b="0" i="0" kern="1200" dirty="0">
                <a:solidFill>
                  <a:schemeClr val="bg1"/>
                </a:solidFill>
                <a:latin typeface="+mn-lt"/>
                <a:ea typeface="+mn-ea"/>
                <a:cs typeface="+mn-cs"/>
              </a:defRPr>
            </a:lvl1pPr>
          </a:lstStyle>
          <a:p>
            <a:pPr lvl="0"/>
            <a:r>
              <a:rPr lang="en-US" dirty="0"/>
              <a:t>Description</a:t>
            </a:r>
          </a:p>
        </p:txBody>
      </p:sp>
    </p:spTree>
    <p:extLst>
      <p:ext uri="{BB962C8B-B14F-4D97-AF65-F5344CB8AC3E}">
        <p14:creationId xmlns:p14="http://schemas.microsoft.com/office/powerpoint/2010/main" val="55651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pth Slide Break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3A639A5-E7D7-8145-A5B9-7E1A2533D05D}"/>
              </a:ext>
            </a:extLst>
          </p:cNvPr>
          <p:cNvGrpSpPr/>
          <p:nvPr userDrawn="1"/>
        </p:nvGrpSpPr>
        <p:grpSpPr>
          <a:xfrm>
            <a:off x="-133516" y="-23877"/>
            <a:ext cx="12325516" cy="6957239"/>
            <a:chOff x="-1" y="-17907"/>
            <a:chExt cx="9144002" cy="5161407"/>
          </a:xfrm>
        </p:grpSpPr>
        <p:pic>
          <p:nvPicPr>
            <p:cNvPr id="10" name="Picture 9">
              <a:extLst>
                <a:ext uri="{FF2B5EF4-FFF2-40B4-BE49-F238E27FC236}">
                  <a16:creationId xmlns:a16="http://schemas.microsoft.com/office/drawing/2014/main" id="{83AEB1C5-995F-A64C-8323-02D9E1803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41613AB2-4DDB-664A-B9CC-C6EF2B2BE848}"/>
                </a:ext>
              </a:extLst>
            </p:cNvPr>
            <p:cNvSpPr/>
            <p:nvPr/>
          </p:nvSpPr>
          <p:spPr>
            <a:xfrm>
              <a:off x="0" y="0"/>
              <a:ext cx="9144000" cy="5143500"/>
            </a:xfrm>
            <a:prstGeom prst="rect">
              <a:avLst/>
            </a:prstGeom>
            <a:gradFill flip="none" rotWithShape="1">
              <a:gsLst>
                <a:gs pos="96005">
                  <a:srgbClr val="43CDC9">
                    <a:alpha val="90000"/>
                  </a:srgbClr>
                </a:gs>
                <a:gs pos="0">
                  <a:srgbClr val="006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urme Geometric Sans 3" charset="0"/>
                <a:ea typeface="Hurme Geometric Sans 3" charset="0"/>
                <a:cs typeface="Hurme Geometric Sans 3" charset="0"/>
              </a:endParaRPr>
            </a:p>
          </p:txBody>
        </p:sp>
        <p:pic>
          <p:nvPicPr>
            <p:cNvPr id="12" name="Picture 11">
              <a:extLst>
                <a:ext uri="{FF2B5EF4-FFF2-40B4-BE49-F238E27FC236}">
                  <a16:creationId xmlns:a16="http://schemas.microsoft.com/office/drawing/2014/main" id="{9165E30F-C70E-F543-85CF-5380E80AB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17907"/>
              <a:ext cx="9144002" cy="1328167"/>
            </a:xfrm>
            <a:prstGeom prst="rect">
              <a:avLst/>
            </a:prstGeom>
          </p:spPr>
        </p:pic>
        <p:sp>
          <p:nvSpPr>
            <p:cNvPr id="13" name="bk object 16">
              <a:extLst>
                <a:ext uri="{FF2B5EF4-FFF2-40B4-BE49-F238E27FC236}">
                  <a16:creationId xmlns:a16="http://schemas.microsoft.com/office/drawing/2014/main" id="{0C0735A0-7D89-7546-B645-2DFB62C57AC3}"/>
                </a:ext>
              </a:extLst>
            </p:cNvPr>
            <p:cNvSpPr/>
            <p:nvPr/>
          </p:nvSpPr>
          <p:spPr>
            <a:xfrm>
              <a:off x="3654552" y="1712976"/>
              <a:ext cx="5489448" cy="3429000"/>
            </a:xfrm>
            <a:prstGeom prst="rect">
              <a:avLst/>
            </a:prstGeom>
            <a:blipFill>
              <a:blip r:embed="rId4" cstate="print"/>
              <a:stretch>
                <a:fillRect/>
              </a:stretch>
            </a:blipFill>
          </p:spPr>
          <p:txBody>
            <a:bodyPr wrap="square" lIns="0" tIns="0" rIns="0" bIns="0" rtlCol="0"/>
            <a:lstStyle/>
            <a:p>
              <a:endParaRPr>
                <a:latin typeface="Hurme Geometric Sans 3" charset="0"/>
                <a:ea typeface="Hurme Geometric Sans 3" charset="0"/>
                <a:cs typeface="Hurme Geometric Sans 3" charset="0"/>
              </a:endParaRPr>
            </a:p>
          </p:txBody>
        </p:sp>
        <p:pic>
          <p:nvPicPr>
            <p:cNvPr id="14" name="Picture 13">
              <a:extLst>
                <a:ext uri="{FF2B5EF4-FFF2-40B4-BE49-F238E27FC236}">
                  <a16:creationId xmlns:a16="http://schemas.microsoft.com/office/drawing/2014/main" id="{F45E7852-93C9-7A45-9ED6-5A00E2C5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14617"/>
              <a:ext cx="9144002" cy="1328167"/>
            </a:xfrm>
            <a:prstGeom prst="rect">
              <a:avLst/>
            </a:prstGeom>
          </p:spPr>
        </p:pic>
      </p:grpSp>
      <p:sp>
        <p:nvSpPr>
          <p:cNvPr id="15" name="Footer Placeholder 5"/>
          <p:cNvSpPr>
            <a:spLocks noGrp="1"/>
          </p:cNvSpPr>
          <p:nvPr>
            <p:ph type="ftr" sz="quarter" idx="11"/>
          </p:nvPr>
        </p:nvSpPr>
        <p:spPr>
          <a:xfrm>
            <a:off x="3687744" y="1016731"/>
            <a:ext cx="4712677" cy="365125"/>
          </a:xfrm>
        </p:spPr>
        <p:txBody>
          <a:bodyPr/>
          <a:lstStyle>
            <a:lvl1pPr>
              <a:defRPr sz="2800" b="1" i="0">
                <a:solidFill>
                  <a:schemeClr val="bg1"/>
                </a:solidFill>
              </a:defRPr>
            </a:lvl1pPr>
          </a:lstStyle>
          <a:p>
            <a:r>
              <a:rPr lang="en-US" dirty="0"/>
              <a:t>Depth Slide Breaker</a:t>
            </a:r>
          </a:p>
        </p:txBody>
      </p:sp>
      <p:sp>
        <p:nvSpPr>
          <p:cNvPr id="16" name="Content Placeholder 2"/>
          <p:cNvSpPr>
            <a:spLocks noGrp="1"/>
          </p:cNvSpPr>
          <p:nvPr>
            <p:ph sz="half" idx="1"/>
          </p:nvPr>
        </p:nvSpPr>
        <p:spPr>
          <a:xfrm>
            <a:off x="431800" y="3099352"/>
            <a:ext cx="5464175" cy="3205163"/>
          </a:xfr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Unordered List</a:t>
            </a:r>
          </a:p>
          <a:p>
            <a:pPr lvl="2"/>
            <a:r>
              <a:rPr lang="en-US" dirty="0"/>
              <a:t>Unordered List B</a:t>
            </a:r>
          </a:p>
          <a:p>
            <a:pPr lvl="3"/>
            <a:r>
              <a:rPr lang="en-US" dirty="0"/>
              <a:t>Unordered List C</a:t>
            </a:r>
          </a:p>
          <a:p>
            <a:pPr lvl="4"/>
            <a:r>
              <a:rPr lang="en-US" dirty="0"/>
              <a:t>Unordered List D</a:t>
            </a:r>
          </a:p>
        </p:txBody>
      </p:sp>
      <p:sp>
        <p:nvSpPr>
          <p:cNvPr id="17" name="Content Placeholder 2"/>
          <p:cNvSpPr>
            <a:spLocks noGrp="1"/>
          </p:cNvSpPr>
          <p:nvPr>
            <p:ph sz="half" idx="10"/>
          </p:nvPr>
        </p:nvSpPr>
        <p:spPr>
          <a:xfrm>
            <a:off x="6200775" y="3099352"/>
            <a:ext cx="5511857" cy="3205163"/>
          </a:xfr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Unordered List</a:t>
            </a:r>
          </a:p>
          <a:p>
            <a:pPr lvl="2"/>
            <a:r>
              <a:rPr lang="en-US" dirty="0"/>
              <a:t>Unordered List B</a:t>
            </a:r>
          </a:p>
          <a:p>
            <a:pPr lvl="3"/>
            <a:r>
              <a:rPr lang="en-US" dirty="0"/>
              <a:t>Unordered List C</a:t>
            </a:r>
          </a:p>
          <a:p>
            <a:pPr lvl="4"/>
            <a:r>
              <a:rPr lang="en-US" dirty="0"/>
              <a:t>Unordered List D</a:t>
            </a:r>
          </a:p>
        </p:txBody>
      </p:sp>
      <p:sp>
        <p:nvSpPr>
          <p:cNvPr id="18" name="Text Placeholder 9">
            <a:extLst>
              <a:ext uri="{FF2B5EF4-FFF2-40B4-BE49-F238E27FC236}">
                <a16:creationId xmlns:a16="http://schemas.microsoft.com/office/drawing/2014/main" id="{17F8F7A1-8120-2C46-83F6-313F838791EB}"/>
              </a:ext>
            </a:extLst>
          </p:cNvPr>
          <p:cNvSpPr>
            <a:spLocks noGrp="1"/>
          </p:cNvSpPr>
          <p:nvPr>
            <p:ph type="body" sz="quarter" idx="17" hasCustomPrompt="1"/>
          </p:nvPr>
        </p:nvSpPr>
        <p:spPr>
          <a:xfrm>
            <a:off x="431799" y="2450752"/>
            <a:ext cx="5464175" cy="478055"/>
          </a:xfrm>
        </p:spPr>
        <p:txBody>
          <a:bodyPr lIns="457200" rIns="457200" anchor="ctr">
            <a:normAutofit/>
          </a:bodyPr>
          <a:lstStyle>
            <a:lvl1pPr marL="0" indent="0" algn="ctr">
              <a:lnSpc>
                <a:spcPct val="100000"/>
              </a:lnSpc>
              <a:buNone/>
              <a:defRPr sz="1800" b="1" i="0">
                <a:solidFill>
                  <a:schemeClr val="bg1"/>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19" name="Text Placeholder 9">
            <a:extLst>
              <a:ext uri="{FF2B5EF4-FFF2-40B4-BE49-F238E27FC236}">
                <a16:creationId xmlns:a16="http://schemas.microsoft.com/office/drawing/2014/main" id="{17F8F7A1-8120-2C46-83F6-313F838791EB}"/>
              </a:ext>
            </a:extLst>
          </p:cNvPr>
          <p:cNvSpPr>
            <a:spLocks noGrp="1"/>
          </p:cNvSpPr>
          <p:nvPr>
            <p:ph type="body" sz="quarter" idx="18" hasCustomPrompt="1"/>
          </p:nvPr>
        </p:nvSpPr>
        <p:spPr>
          <a:xfrm>
            <a:off x="6200775" y="2450751"/>
            <a:ext cx="5511857" cy="478055"/>
          </a:xfrm>
        </p:spPr>
        <p:txBody>
          <a:bodyPr lIns="457200" rIns="457200" anchor="ctr">
            <a:normAutofit/>
          </a:bodyPr>
          <a:lstStyle>
            <a:lvl1pPr marL="0" indent="0" algn="ctr">
              <a:lnSpc>
                <a:spcPct val="100000"/>
              </a:lnSpc>
              <a:buNone/>
              <a:defRPr sz="1800" b="1" i="0">
                <a:solidFill>
                  <a:schemeClr val="bg1"/>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Tree>
    <p:extLst>
      <p:ext uri="{BB962C8B-B14F-4D97-AF65-F5344CB8AC3E}">
        <p14:creationId xmlns:p14="http://schemas.microsoft.com/office/powerpoint/2010/main" val="341204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9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Insp_Blue_Footer_Curves_Lef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414681"/>
            <a:ext cx="12191997" cy="2442525"/>
          </a:xfrm>
          <a:prstGeom prst="rect">
            <a:avLst/>
          </a:prstGeom>
        </p:spPr>
      </p:pic>
      <p:sp>
        <p:nvSpPr>
          <p:cNvPr id="4" name="bk object 16"/>
          <p:cNvSpPr/>
          <p:nvPr userDrawn="1"/>
        </p:nvSpPr>
        <p:spPr>
          <a:xfrm>
            <a:off x="6702551" y="3429000"/>
            <a:ext cx="5489448" cy="3429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Insp_Blue_Footer_Curve_R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 y="4414681"/>
            <a:ext cx="12191993" cy="2442525"/>
          </a:xfrm>
          <a:prstGeom prst="rect">
            <a:avLst/>
          </a:prstGeom>
        </p:spPr>
      </p:pic>
      <p:sp>
        <p:nvSpPr>
          <p:cNvPr id="4" name="bk object 16"/>
          <p:cNvSpPr/>
          <p:nvPr userDrawn="1"/>
        </p:nvSpPr>
        <p:spPr>
          <a:xfrm>
            <a:off x="6702551" y="3429000"/>
            <a:ext cx="5489448" cy="3429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2970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Inspectorio_Blank">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15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Inspectorio_Blank_2">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F9C6D8-1D91-8F4C-A804-F47A244C8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096636"/>
            <a:ext cx="12191999" cy="177088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Inspectorio_Blank_Curves_Left">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15474"/>
            <a:ext cx="12192000" cy="2442526"/>
          </a:xfrm>
          <a:prstGeom prst="rect">
            <a:avLst/>
          </a:prstGeom>
        </p:spPr>
      </p:pic>
    </p:spTree>
    <p:extLst>
      <p:ext uri="{BB962C8B-B14F-4D97-AF65-F5344CB8AC3E}">
        <p14:creationId xmlns:p14="http://schemas.microsoft.com/office/powerpoint/2010/main" val="42089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Inspectorio_Blank_Curves_Right">
    <p:bg>
      <p:bgPr>
        <a:solidFill>
          <a:srgbClr val="0070C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15474"/>
            <a:ext cx="12192000" cy="2442526"/>
          </a:xfrm>
          <a:prstGeom prst="rect">
            <a:avLst/>
          </a:prstGeom>
        </p:spPr>
      </p:pic>
      <p:sp>
        <p:nvSpPr>
          <p:cNvPr id="4" name="bk object 16"/>
          <p:cNvSpPr/>
          <p:nvPr userDrawn="1"/>
        </p:nvSpPr>
        <p:spPr>
          <a:xfrm>
            <a:off x="6702551" y="3429000"/>
            <a:ext cx="5489448" cy="3429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3308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83FBDB-8E62-4442-8210-581CFC19EE62}"/>
              </a:ext>
            </a:extLst>
          </p:cNvPr>
          <p:cNvSpPr/>
          <p:nvPr userDrawn="1"/>
        </p:nvSpPr>
        <p:spPr>
          <a:xfrm>
            <a:off x="0" y="0"/>
            <a:ext cx="12192000" cy="6858000"/>
          </a:xfrm>
          <a:prstGeom prst="rect">
            <a:avLst/>
          </a:prstGeom>
          <a:solidFill>
            <a:srgbClr val="132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212F"/>
              </a:solidFill>
            </a:endParaRPr>
          </a:p>
        </p:txBody>
      </p:sp>
      <p:pic>
        <p:nvPicPr>
          <p:cNvPr id="10" name="Picture 7" descr="Picture 7"/>
          <p:cNvPicPr>
            <a:picLocks noChangeAspect="1"/>
          </p:cNvPicPr>
          <p:nvPr userDrawn="1"/>
        </p:nvPicPr>
        <p:blipFill>
          <a:blip r:embed="rId2"/>
          <a:stretch>
            <a:fillRect/>
          </a:stretch>
        </p:blipFill>
        <p:spPr>
          <a:xfrm>
            <a:off x="6705600" y="3428999"/>
            <a:ext cx="5486400" cy="3429001"/>
          </a:xfrm>
          <a:prstGeom prst="rect">
            <a:avLst/>
          </a:prstGeom>
          <a:ln w="12700">
            <a:miter lim="400000"/>
          </a:ln>
        </p:spPr>
      </p:pic>
      <p:pic>
        <p:nvPicPr>
          <p:cNvPr id="11" name="Picture 10" descr="Picture 1"/>
          <p:cNvPicPr>
            <a:picLocks noChangeAspect="1"/>
          </p:cNvPicPr>
          <p:nvPr userDrawn="1"/>
        </p:nvPicPr>
        <p:blipFill>
          <a:blip r:embed="rId3"/>
          <a:stretch>
            <a:fillRect/>
          </a:stretch>
        </p:blipFill>
        <p:spPr>
          <a:xfrm>
            <a:off x="2865711" y="530450"/>
            <a:ext cx="6439958" cy="1258009"/>
          </a:xfrm>
          <a:prstGeom prst="rect">
            <a:avLst/>
          </a:prstGeom>
          <a:ln w="12700">
            <a:miter lim="400000"/>
          </a:ln>
        </p:spPr>
      </p:pic>
      <p:sp>
        <p:nvSpPr>
          <p:cNvPr id="12" name="Title 1"/>
          <p:cNvSpPr>
            <a:spLocks noGrp="1"/>
          </p:cNvSpPr>
          <p:nvPr>
            <p:ph type="ctrTitle"/>
          </p:nvPr>
        </p:nvSpPr>
        <p:spPr>
          <a:xfrm>
            <a:off x="1476936" y="2722107"/>
            <a:ext cx="9238129" cy="1486822"/>
          </a:xfrm>
        </p:spPr>
        <p:txBody>
          <a:bodyPr anchor="ctr">
            <a:noAutofit/>
          </a:bodyPr>
          <a:lstStyle>
            <a:lvl1pPr algn="ctr">
              <a:defRPr sz="4400">
                <a:gradFill>
                  <a:gsLst>
                    <a:gs pos="100000">
                      <a:srgbClr val="00B0F0"/>
                    </a:gs>
                    <a:gs pos="0">
                      <a:srgbClr val="0074BF"/>
                    </a:gs>
                  </a:gsLst>
                  <a:lin ang="0" scaled="1"/>
                </a:gradFill>
                <a:latin typeface="+mj-lt"/>
              </a:defRPr>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Dark_Blank">
    <p:bg>
      <p:bgPr>
        <a:solidFill>
          <a:srgbClr val="13212F"/>
        </a:solidFill>
        <a:effectLst/>
      </p:bgPr>
    </p:bg>
    <p:spTree>
      <p:nvGrpSpPr>
        <p:cNvPr id="1" name=""/>
        <p:cNvGrpSpPr/>
        <p:nvPr/>
      </p:nvGrpSpPr>
      <p:grpSpPr>
        <a:xfrm>
          <a:off x="0" y="0"/>
          <a:ext cx="0" cy="0"/>
          <a:chOff x="0" y="0"/>
          <a:chExt cx="0" cy="0"/>
        </a:xfrm>
      </p:grpSpPr>
      <p:pic>
        <p:nvPicPr>
          <p:cNvPr id="3" name="Picture 7" descr="Picture 7"/>
          <p:cNvPicPr>
            <a:picLocks noChangeAspect="1"/>
          </p:cNvPicPr>
          <p:nvPr userDrawn="1"/>
        </p:nvPicPr>
        <p:blipFill>
          <a:blip r:embed="rId2"/>
          <a:stretch>
            <a:fillRect/>
          </a:stretch>
        </p:blipFill>
        <p:spPr>
          <a:xfrm>
            <a:off x="6705600" y="3428999"/>
            <a:ext cx="5486400" cy="3429001"/>
          </a:xfrm>
          <a:prstGeom prst="rect">
            <a:avLst/>
          </a:prstGeom>
          <a:ln w="12700">
            <a:miter lim="400000"/>
          </a:ln>
        </p:spPr>
      </p:pic>
    </p:spTree>
    <p:extLst>
      <p:ext uri="{BB962C8B-B14F-4D97-AF65-F5344CB8AC3E}">
        <p14:creationId xmlns:p14="http://schemas.microsoft.com/office/powerpoint/2010/main" val="388332936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Dark_Blank_2">
    <p:bg>
      <p:bgPr>
        <a:solidFill>
          <a:srgbClr val="13212F"/>
        </a:solidFill>
        <a:effectLst/>
      </p:bgPr>
    </p:bg>
    <p:spTree>
      <p:nvGrpSpPr>
        <p:cNvPr id="1" name=""/>
        <p:cNvGrpSpPr/>
        <p:nvPr/>
      </p:nvGrpSpPr>
      <p:grpSpPr>
        <a:xfrm>
          <a:off x="0" y="0"/>
          <a:ext cx="0" cy="0"/>
          <a:chOff x="0" y="0"/>
          <a:chExt cx="0" cy="0"/>
        </a:xfrm>
      </p:grpSpPr>
      <p:pic>
        <p:nvPicPr>
          <p:cNvPr id="3" name="Picture 7" descr="Picture 7"/>
          <p:cNvPicPr>
            <a:picLocks noChangeAspect="1"/>
          </p:cNvPicPr>
          <p:nvPr userDrawn="1"/>
        </p:nvPicPr>
        <p:blipFill>
          <a:blip r:embed="rId2"/>
          <a:stretch>
            <a:fillRect/>
          </a:stretch>
        </p:blipFill>
        <p:spPr>
          <a:xfrm>
            <a:off x="6705600" y="3428999"/>
            <a:ext cx="5486400" cy="3429001"/>
          </a:xfrm>
          <a:prstGeom prst="rect">
            <a:avLst/>
          </a:prstGeom>
          <a:ln w="12700">
            <a:miter lim="400000"/>
          </a:ln>
        </p:spPr>
      </p:pic>
      <p:pic>
        <p:nvPicPr>
          <p:cNvPr id="4" name="Picture 3">
            <a:extLst>
              <a:ext uri="{FF2B5EF4-FFF2-40B4-BE49-F238E27FC236}">
                <a16:creationId xmlns:a16="http://schemas.microsoft.com/office/drawing/2014/main" id="{BEF9C6D8-1D91-8F4C-A804-F47A244C8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5096636"/>
            <a:ext cx="12191999" cy="177088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Dark_Blank_Curves_Left">
    <p:bg>
      <p:bgPr>
        <a:solidFill>
          <a:srgbClr val="13212F"/>
        </a:solidFill>
        <a:effectLst/>
      </p:bgPr>
    </p:bg>
    <p:spTree>
      <p:nvGrpSpPr>
        <p:cNvPr id="1" name=""/>
        <p:cNvGrpSpPr/>
        <p:nvPr/>
      </p:nvGrpSpPr>
      <p:grpSpPr>
        <a:xfrm>
          <a:off x="0" y="0"/>
          <a:ext cx="0" cy="0"/>
          <a:chOff x="0" y="0"/>
          <a:chExt cx="0" cy="0"/>
        </a:xfrm>
      </p:grpSpPr>
      <p:pic>
        <p:nvPicPr>
          <p:cNvPr id="3" name="Picture 7" descr="Picture 7"/>
          <p:cNvPicPr>
            <a:picLocks noChangeAspect="1"/>
          </p:cNvPicPr>
          <p:nvPr userDrawn="1"/>
        </p:nvPicPr>
        <p:blipFill>
          <a:blip r:embed="rId2"/>
          <a:stretch>
            <a:fillRect/>
          </a:stretch>
        </p:blipFill>
        <p:spPr>
          <a:xfrm>
            <a:off x="6705600" y="3428999"/>
            <a:ext cx="5486400" cy="3429001"/>
          </a:xfrm>
          <a:prstGeom prst="rect">
            <a:avLst/>
          </a:prstGeom>
          <a:ln w="12700">
            <a:miter lim="400000"/>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15474"/>
            <a:ext cx="12192000" cy="2442526"/>
          </a:xfrm>
          <a:prstGeom prst="rect">
            <a:avLst/>
          </a:prstGeom>
        </p:spPr>
      </p:pic>
    </p:spTree>
    <p:extLst>
      <p:ext uri="{BB962C8B-B14F-4D97-AF65-F5344CB8AC3E}">
        <p14:creationId xmlns:p14="http://schemas.microsoft.com/office/powerpoint/2010/main" val="10756276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Dark_Blank_Curves_Right">
    <p:bg>
      <p:bgPr>
        <a:solidFill>
          <a:srgbClr val="13212F"/>
        </a:solidFill>
        <a:effectLst/>
      </p:bgPr>
    </p:bg>
    <p:spTree>
      <p:nvGrpSpPr>
        <p:cNvPr id="1" name=""/>
        <p:cNvGrpSpPr/>
        <p:nvPr/>
      </p:nvGrpSpPr>
      <p:grpSpPr>
        <a:xfrm>
          <a:off x="0" y="0"/>
          <a:ext cx="0" cy="0"/>
          <a:chOff x="0" y="0"/>
          <a:chExt cx="0" cy="0"/>
        </a:xfrm>
      </p:grpSpPr>
      <p:pic>
        <p:nvPicPr>
          <p:cNvPr id="3" name="Picture 7" descr="Picture 7"/>
          <p:cNvPicPr>
            <a:picLocks noChangeAspect="1"/>
          </p:cNvPicPr>
          <p:nvPr userDrawn="1"/>
        </p:nvPicPr>
        <p:blipFill>
          <a:blip r:embed="rId2"/>
          <a:stretch>
            <a:fillRect/>
          </a:stretch>
        </p:blipFill>
        <p:spPr>
          <a:xfrm>
            <a:off x="6705600" y="3428999"/>
            <a:ext cx="5486400" cy="3429001"/>
          </a:xfrm>
          <a:prstGeom prst="rect">
            <a:avLst/>
          </a:prstGeom>
          <a:ln w="12700">
            <a:miter lim="400000"/>
          </a:ln>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15474"/>
            <a:ext cx="12192000" cy="2442526"/>
          </a:xfrm>
          <a:prstGeom prst="rect">
            <a:avLst/>
          </a:prstGeom>
        </p:spPr>
      </p:pic>
    </p:spTree>
    <p:extLst>
      <p:ext uri="{BB962C8B-B14F-4D97-AF65-F5344CB8AC3E}">
        <p14:creationId xmlns:p14="http://schemas.microsoft.com/office/powerpoint/2010/main" val="8368766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ernative Ending With Brai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18E68F-1E86-EB4F-A9E0-1AB27F1A7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000"/>
            <a:ext cx="12192000" cy="6985000"/>
          </a:xfrm>
          <a:prstGeom prst="rect">
            <a:avLst/>
          </a:prstGeom>
        </p:spPr>
      </p:pic>
      <p:sp>
        <p:nvSpPr>
          <p:cNvPr id="8" name="Text Placeholder 9">
            <a:extLst>
              <a:ext uri="{FF2B5EF4-FFF2-40B4-BE49-F238E27FC236}">
                <a16:creationId xmlns:a16="http://schemas.microsoft.com/office/drawing/2014/main" id="{51E6D4D4-F0B6-FB47-9745-6CE7B16FA0D1}"/>
              </a:ext>
            </a:extLst>
          </p:cNvPr>
          <p:cNvSpPr>
            <a:spLocks noGrp="1"/>
          </p:cNvSpPr>
          <p:nvPr>
            <p:ph type="body" sz="quarter" idx="10" hasCustomPrompt="1"/>
          </p:nvPr>
        </p:nvSpPr>
        <p:spPr>
          <a:xfrm>
            <a:off x="4438569" y="4799300"/>
            <a:ext cx="3314861" cy="684212"/>
          </a:xfrm>
          <a:noFill/>
          <a:ln>
            <a:noFill/>
          </a:ln>
        </p:spPr>
        <p:txBody>
          <a:bodyPr anchor="ctr">
            <a:noAutofit/>
          </a:bodyPr>
          <a:lstStyle>
            <a:lvl1pPr marL="0" indent="0" algn="ctr">
              <a:buNone/>
              <a:defRPr sz="2000" b="1" i="0" baseline="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vl2pPr marL="342900" indent="0" algn="ctr">
              <a:buNone/>
              <a:defRPr b="1" i="0">
                <a:solidFill>
                  <a:schemeClr val="bg1"/>
                </a:solidFill>
                <a:latin typeface="Hurme Geometric Sans 3 SemiBold" panose="020B0200020000000000" pitchFamily="34" charset="77"/>
              </a:defRPr>
            </a:lvl2pPr>
            <a:lvl3pPr marL="685800" indent="0" algn="ctr">
              <a:buNone/>
              <a:defRPr b="1" i="0">
                <a:solidFill>
                  <a:schemeClr val="bg1"/>
                </a:solidFill>
                <a:latin typeface="Hurme Geometric Sans 3 SemiBold" panose="020B0200020000000000" pitchFamily="34" charset="77"/>
              </a:defRPr>
            </a:lvl3pPr>
            <a:lvl4pPr marL="1028700" indent="0" algn="ctr">
              <a:buNone/>
              <a:defRPr b="1" i="0">
                <a:solidFill>
                  <a:schemeClr val="bg1"/>
                </a:solidFill>
                <a:latin typeface="Hurme Geometric Sans 3 SemiBold" panose="020B0200020000000000" pitchFamily="34" charset="77"/>
              </a:defRPr>
            </a:lvl4pPr>
            <a:lvl5pPr marL="1371600" indent="0" algn="ctr">
              <a:buNone/>
              <a:defRPr b="1" i="0">
                <a:solidFill>
                  <a:schemeClr val="bg1"/>
                </a:solidFill>
                <a:latin typeface="Hurme Geometric Sans 3 SemiBold" panose="020B0200020000000000" pitchFamily="34" charset="77"/>
              </a:defRPr>
            </a:lvl5pPr>
          </a:lstStyle>
          <a:p>
            <a:pPr lvl="0"/>
            <a:r>
              <a:rPr lang="en-US" dirty="0"/>
              <a:t>Thank You message goes here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106" y="6290529"/>
            <a:ext cx="2163787" cy="423742"/>
          </a:xfrm>
          <a:prstGeom prst="rect">
            <a:avLst/>
          </a:prstGeom>
        </p:spPr>
      </p:pic>
    </p:spTree>
    <p:extLst>
      <p:ext uri="{BB962C8B-B14F-4D97-AF65-F5344CB8AC3E}">
        <p14:creationId xmlns:p14="http://schemas.microsoft.com/office/powerpoint/2010/main" val="182208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pectorio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0FC6D-51E5-3A4C-9C99-EFC04862C39D}"/>
              </a:ext>
            </a:extLst>
          </p:cNvPr>
          <p:cNvPicPr>
            <a:picLocks noChangeAspect="1"/>
          </p:cNvPicPr>
          <p:nvPr userDrawn="1"/>
        </p:nvPicPr>
        <p:blipFill>
          <a:blip r:embed="rId2"/>
          <a:stretch>
            <a:fillRect/>
          </a:stretch>
        </p:blipFill>
        <p:spPr>
          <a:xfrm>
            <a:off x="-1" y="0"/>
            <a:ext cx="12191999" cy="615950"/>
          </a:xfrm>
          <a:prstGeom prst="rect">
            <a:avLst/>
          </a:prstGeom>
        </p:spPr>
      </p:pic>
      <p:sp>
        <p:nvSpPr>
          <p:cNvPr id="2"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
        <p:nvSpPr>
          <p:cNvPr id="3" name="Content Placeholder 2"/>
          <p:cNvSpPr>
            <a:spLocks noGrp="1"/>
          </p:cNvSpPr>
          <p:nvPr>
            <p:ph idx="1" hasCustomPrompt="1"/>
          </p:nvPr>
        </p:nvSpPr>
        <p:spPr>
          <a:xfrm>
            <a:off x="432261" y="1557597"/>
            <a:ext cx="11280371" cy="4309803"/>
          </a:xfrm>
        </p:spPr>
        <p:txBody>
          <a:bodyPr/>
          <a:lstStyle>
            <a:lvl1pPr marL="0" indent="0">
              <a:buFontTx/>
              <a:buNone/>
              <a:defRPr sz="2000" b="0" baseline="0"/>
            </a:lvl1pPr>
            <a:lvl2pPr marL="685800" indent="-228600">
              <a:buClr>
                <a:srgbClr val="0078B7"/>
              </a:buClr>
              <a:buSzPct val="70000"/>
              <a:buFont typeface="Century Gothic" panose="020B0502020202020204" pitchFamily="34" charset="0"/>
              <a:buChar char="►"/>
              <a:defRPr sz="1800">
                <a:solidFill>
                  <a:schemeClr val="bg2">
                    <a:lumMod val="25000"/>
                  </a:schemeClr>
                </a:solidFill>
              </a:defRPr>
            </a:lvl2pPr>
            <a:lvl3pPr marL="1143000" indent="-228600">
              <a:buClr>
                <a:srgbClr val="0078B7"/>
              </a:buClr>
              <a:buFont typeface="Century Gothic" panose="020B0502020202020204" pitchFamily="34" charset="0"/>
              <a:buChar char="○"/>
              <a:defRPr sz="1600">
                <a:solidFill>
                  <a:schemeClr val="bg2">
                    <a:lumMod val="25000"/>
                  </a:schemeClr>
                </a:solidFill>
              </a:defRPr>
            </a:lvl3pPr>
            <a:lvl4pPr>
              <a:buClr>
                <a:srgbClr val="0078B7"/>
              </a:buClr>
              <a:defRPr sz="1600">
                <a:solidFill>
                  <a:schemeClr val="bg2">
                    <a:lumMod val="25000"/>
                  </a:schemeClr>
                </a:solidFill>
              </a:defRPr>
            </a:lvl4pPr>
            <a:lvl5pPr marL="2057400" indent="-228600">
              <a:buClr>
                <a:srgbClr val="0078B7"/>
              </a:buClr>
              <a:buFont typeface="Century Gothic" panose="020B0502020202020204" pitchFamily="34" charset="0"/>
              <a:buChar char="-"/>
              <a:defRPr sz="1600">
                <a:solidFill>
                  <a:schemeClr val="bg2">
                    <a:lumMod val="25000"/>
                  </a:schemeClr>
                </a:solidFill>
              </a:defRPr>
            </a:lvl5pPr>
          </a:lstStyle>
          <a:p>
            <a:pPr lvl="0"/>
            <a:r>
              <a:rPr lang="en-US" dirty="0"/>
              <a:t>Normal text</a:t>
            </a:r>
          </a:p>
          <a:p>
            <a:pPr lvl="1"/>
            <a:r>
              <a:rPr lang="en-US" dirty="0"/>
              <a:t>Unordered List</a:t>
            </a:r>
          </a:p>
          <a:p>
            <a:pPr lvl="2"/>
            <a:r>
              <a:rPr lang="en-US" dirty="0"/>
              <a:t>Unordered List B</a:t>
            </a:r>
          </a:p>
          <a:p>
            <a:pPr lvl="3"/>
            <a:r>
              <a:rPr lang="en-US" dirty="0"/>
              <a:t>Unordered List C</a:t>
            </a:r>
          </a:p>
          <a:p>
            <a:pPr lvl="4"/>
            <a:r>
              <a:rPr lang="en-US" dirty="0"/>
              <a:t>Unordered List D</a:t>
            </a:r>
          </a:p>
        </p:txBody>
      </p:sp>
      <p:sp>
        <p:nvSpPr>
          <p:cNvPr id="10" name="Text Placeholder 9"/>
          <p:cNvSpPr>
            <a:spLocks noGrp="1"/>
          </p:cNvSpPr>
          <p:nvPr>
            <p:ph type="body" sz="quarter" idx="10" hasCustomPrompt="1"/>
          </p:nvPr>
        </p:nvSpPr>
        <p:spPr>
          <a:xfrm>
            <a:off x="431800" y="1058863"/>
            <a:ext cx="11280832" cy="390525"/>
          </a:xfrm>
        </p:spPr>
        <p:txBody>
          <a:bodyPr anchor="ctr">
            <a:noAutofit/>
          </a:bodyPr>
          <a:lstStyle>
            <a:lvl1pPr>
              <a:defRPr sz="2400" b="1">
                <a:solidFill>
                  <a:srgbClr val="0078B7"/>
                </a:solidFill>
              </a:defRPr>
            </a:lvl1pPr>
            <a:lvl5pPr marL="1828800" indent="0" algn="l">
              <a:buFont typeface="Arial" panose="020B0604020202020204" pitchFamily="34" charset="0"/>
              <a:buNone/>
              <a:defRPr b="1"/>
            </a:lvl5pPr>
          </a:lstStyle>
          <a:p>
            <a:pPr lvl="0"/>
            <a:r>
              <a:rPr lang="en-US" dirty="0"/>
              <a:t>Subject Title</a:t>
            </a:r>
          </a:p>
        </p:txBody>
      </p:sp>
    </p:spTree>
    <p:extLst>
      <p:ext uri="{BB962C8B-B14F-4D97-AF65-F5344CB8AC3E}">
        <p14:creationId xmlns:p14="http://schemas.microsoft.com/office/powerpoint/2010/main" val="125949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pectorio_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800" y="2235197"/>
            <a:ext cx="5464175" cy="3929063"/>
          </a:xfrm>
        </p:spPr>
        <p:txBody>
          <a:bodyPr/>
          <a:lstStyle>
            <a:lvl1pPr>
              <a:defRPr sz="1800"/>
            </a:lvl1pPr>
            <a:lvl2pPr>
              <a:defRPr sz="1600"/>
            </a:lvl2pPr>
            <a:lvl3pPr>
              <a:defRPr sz="1600"/>
            </a:lvl3pPr>
            <a:lvl4pPr>
              <a:defRPr sz="1600"/>
            </a:lvl4pPr>
            <a:lvl5pPr>
              <a:defRPr sz="1600"/>
            </a:lvl5pPr>
          </a:lstStyle>
          <a:p>
            <a:pPr lvl="0"/>
            <a:r>
              <a:rPr lang="en-US" dirty="0"/>
              <a:t>Edit Master text styles</a:t>
            </a:r>
          </a:p>
          <a:p>
            <a:pPr lvl="1"/>
            <a:r>
              <a:rPr lang="en-US" dirty="0"/>
              <a:t>Unordered List</a:t>
            </a:r>
          </a:p>
          <a:p>
            <a:pPr lvl="2"/>
            <a:r>
              <a:rPr lang="en-US" dirty="0"/>
              <a:t>Unordered List B</a:t>
            </a:r>
          </a:p>
          <a:p>
            <a:pPr lvl="3"/>
            <a:r>
              <a:rPr lang="en-US" dirty="0"/>
              <a:t>Unordered List C</a:t>
            </a:r>
          </a:p>
          <a:p>
            <a:pPr lvl="4"/>
            <a:r>
              <a:rPr lang="en-US" dirty="0"/>
              <a:t>Unordered List D</a:t>
            </a:r>
          </a:p>
        </p:txBody>
      </p:sp>
      <p:pic>
        <p:nvPicPr>
          <p:cNvPr id="8" name="Picture 7">
            <a:extLst>
              <a:ext uri="{FF2B5EF4-FFF2-40B4-BE49-F238E27FC236}">
                <a16:creationId xmlns:a16="http://schemas.microsoft.com/office/drawing/2014/main" id="{56B0FC6D-51E5-3A4C-9C99-EFC04862C39D}"/>
              </a:ext>
            </a:extLst>
          </p:cNvPr>
          <p:cNvPicPr>
            <a:picLocks noChangeAspect="1"/>
          </p:cNvPicPr>
          <p:nvPr userDrawn="1"/>
        </p:nvPicPr>
        <p:blipFill>
          <a:blip r:embed="rId2"/>
          <a:stretch>
            <a:fillRect/>
          </a:stretch>
        </p:blipFill>
        <p:spPr>
          <a:xfrm>
            <a:off x="-1" y="0"/>
            <a:ext cx="12191999" cy="615950"/>
          </a:xfrm>
          <a:prstGeom prst="rect">
            <a:avLst/>
          </a:prstGeom>
        </p:spPr>
      </p:pic>
      <p:sp>
        <p:nvSpPr>
          <p:cNvPr id="9"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
        <p:nvSpPr>
          <p:cNvPr id="10" name="Content Placeholder 2"/>
          <p:cNvSpPr>
            <a:spLocks noGrp="1"/>
          </p:cNvSpPr>
          <p:nvPr>
            <p:ph sz="half" idx="10"/>
          </p:nvPr>
        </p:nvSpPr>
        <p:spPr>
          <a:xfrm>
            <a:off x="6200775" y="2235197"/>
            <a:ext cx="5511857" cy="3929063"/>
          </a:xfrm>
        </p:spPr>
        <p:txBody>
          <a:bodyPr/>
          <a:lstStyle>
            <a:lvl1pPr>
              <a:defRPr sz="1800"/>
            </a:lvl1pPr>
            <a:lvl2pPr>
              <a:defRPr sz="1600"/>
            </a:lvl2pPr>
            <a:lvl3pPr>
              <a:defRPr sz="1600"/>
            </a:lvl3pPr>
            <a:lvl4pPr>
              <a:defRPr sz="1600"/>
            </a:lvl4pPr>
            <a:lvl5pPr>
              <a:defRPr sz="1600"/>
            </a:lvl5pPr>
          </a:lstStyle>
          <a:p>
            <a:pPr lvl="0"/>
            <a:r>
              <a:rPr lang="en-US" dirty="0"/>
              <a:t>Edit Master text styles</a:t>
            </a:r>
          </a:p>
          <a:p>
            <a:pPr lvl="1"/>
            <a:r>
              <a:rPr lang="en-US" dirty="0"/>
              <a:t>Unordered List</a:t>
            </a:r>
          </a:p>
          <a:p>
            <a:pPr lvl="2"/>
            <a:r>
              <a:rPr lang="en-US" dirty="0"/>
              <a:t>Unordered List B</a:t>
            </a:r>
          </a:p>
          <a:p>
            <a:pPr lvl="3"/>
            <a:r>
              <a:rPr lang="en-US" dirty="0"/>
              <a:t>Unordered List C</a:t>
            </a:r>
          </a:p>
          <a:p>
            <a:pPr lvl="4"/>
            <a:r>
              <a:rPr lang="en-US" dirty="0"/>
              <a:t>Unordered List D</a:t>
            </a:r>
          </a:p>
        </p:txBody>
      </p:sp>
      <p:sp>
        <p:nvSpPr>
          <p:cNvPr id="11" name="Text Placeholder 9"/>
          <p:cNvSpPr>
            <a:spLocks noGrp="1"/>
          </p:cNvSpPr>
          <p:nvPr>
            <p:ph type="body" sz="quarter" idx="11" hasCustomPrompt="1"/>
          </p:nvPr>
        </p:nvSpPr>
        <p:spPr>
          <a:xfrm>
            <a:off x="431800" y="1025525"/>
            <a:ext cx="11280832" cy="390525"/>
          </a:xfrm>
        </p:spPr>
        <p:txBody>
          <a:bodyPr anchor="ctr">
            <a:noAutofit/>
          </a:bodyPr>
          <a:lstStyle>
            <a:lvl1pPr>
              <a:defRPr sz="2400" b="1">
                <a:solidFill>
                  <a:srgbClr val="0078B7"/>
                </a:solidFill>
              </a:defRPr>
            </a:lvl1pPr>
            <a:lvl5pPr marL="1828800" indent="0" algn="l">
              <a:buFont typeface="Arial" panose="020B0604020202020204" pitchFamily="34" charset="0"/>
              <a:buNone/>
              <a:defRPr b="1"/>
            </a:lvl5pPr>
          </a:lstStyle>
          <a:p>
            <a:pPr lvl="0"/>
            <a:r>
              <a:rPr lang="en-US" dirty="0"/>
              <a:t>Subject Title</a:t>
            </a:r>
          </a:p>
        </p:txBody>
      </p:sp>
      <p:sp>
        <p:nvSpPr>
          <p:cNvPr id="12" name="Text Placeholder 9">
            <a:extLst>
              <a:ext uri="{FF2B5EF4-FFF2-40B4-BE49-F238E27FC236}">
                <a16:creationId xmlns:a16="http://schemas.microsoft.com/office/drawing/2014/main" id="{17F8F7A1-8120-2C46-83F6-313F838791EB}"/>
              </a:ext>
            </a:extLst>
          </p:cNvPr>
          <p:cNvSpPr>
            <a:spLocks noGrp="1"/>
          </p:cNvSpPr>
          <p:nvPr>
            <p:ph type="body" sz="quarter" idx="17" hasCustomPrompt="1"/>
          </p:nvPr>
        </p:nvSpPr>
        <p:spPr>
          <a:xfrm>
            <a:off x="431799" y="1586597"/>
            <a:ext cx="5464175" cy="478055"/>
          </a:xfrm>
        </p:spPr>
        <p:txBody>
          <a:bodyPr lIns="457200" rIns="457200" anchor="ctr">
            <a:normAutofit/>
          </a:bodyPr>
          <a:lstStyle>
            <a:lvl1pPr marL="0" indent="0" algn="ctr">
              <a:lnSpc>
                <a:spcPct val="100000"/>
              </a:lnSpc>
              <a:buNone/>
              <a:defRPr sz="2000" b="1" i="0">
                <a:solidFill>
                  <a:schemeClr val="bg2">
                    <a:lumMod val="25000"/>
                  </a:schemeClr>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13" name="Text Placeholder 9">
            <a:extLst>
              <a:ext uri="{FF2B5EF4-FFF2-40B4-BE49-F238E27FC236}">
                <a16:creationId xmlns:a16="http://schemas.microsoft.com/office/drawing/2014/main" id="{17F8F7A1-8120-2C46-83F6-313F838791EB}"/>
              </a:ext>
            </a:extLst>
          </p:cNvPr>
          <p:cNvSpPr>
            <a:spLocks noGrp="1"/>
          </p:cNvSpPr>
          <p:nvPr>
            <p:ph type="body" sz="quarter" idx="18" hasCustomPrompt="1"/>
          </p:nvPr>
        </p:nvSpPr>
        <p:spPr>
          <a:xfrm>
            <a:off x="6200775" y="1586596"/>
            <a:ext cx="5511857" cy="478055"/>
          </a:xfrm>
        </p:spPr>
        <p:txBody>
          <a:bodyPr lIns="457200" rIns="457200" anchor="ctr">
            <a:normAutofit/>
          </a:bodyPr>
          <a:lstStyle>
            <a:lvl1pPr marL="0" indent="0" algn="ctr">
              <a:lnSpc>
                <a:spcPct val="100000"/>
              </a:lnSpc>
              <a:buNone/>
              <a:defRPr sz="2000" b="1" i="0">
                <a:solidFill>
                  <a:schemeClr val="bg2">
                    <a:lumMod val="25000"/>
                  </a:schemeClr>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Tree>
    <p:extLst>
      <p:ext uri="{BB962C8B-B14F-4D97-AF65-F5344CB8AC3E}">
        <p14:creationId xmlns:p14="http://schemas.microsoft.com/office/powerpoint/2010/main" val="126077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pectorio_Three Column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B0FC6D-51E5-3A4C-9C99-EFC04862C39D}"/>
              </a:ext>
            </a:extLst>
          </p:cNvPr>
          <p:cNvPicPr>
            <a:picLocks noChangeAspect="1"/>
          </p:cNvPicPr>
          <p:nvPr userDrawn="1"/>
        </p:nvPicPr>
        <p:blipFill>
          <a:blip r:embed="rId2"/>
          <a:stretch>
            <a:fillRect/>
          </a:stretch>
        </p:blipFill>
        <p:spPr>
          <a:xfrm>
            <a:off x="-1" y="0"/>
            <a:ext cx="12191999" cy="615950"/>
          </a:xfrm>
          <a:prstGeom prst="rect">
            <a:avLst/>
          </a:prstGeom>
        </p:spPr>
      </p:pic>
      <p:sp>
        <p:nvSpPr>
          <p:cNvPr id="11"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
        <p:nvSpPr>
          <p:cNvPr id="12" name="Text Placeholder 9"/>
          <p:cNvSpPr>
            <a:spLocks noGrp="1"/>
          </p:cNvSpPr>
          <p:nvPr>
            <p:ph type="body" sz="quarter" idx="13" hasCustomPrompt="1"/>
          </p:nvPr>
        </p:nvSpPr>
        <p:spPr>
          <a:xfrm>
            <a:off x="431800" y="1025525"/>
            <a:ext cx="11280832" cy="390525"/>
          </a:xfrm>
        </p:spPr>
        <p:txBody>
          <a:bodyPr anchor="ctr">
            <a:noAutofit/>
          </a:bodyPr>
          <a:lstStyle>
            <a:lvl1pPr>
              <a:defRPr sz="2400" b="1">
                <a:solidFill>
                  <a:srgbClr val="0078B7"/>
                </a:solidFill>
              </a:defRPr>
            </a:lvl1pPr>
            <a:lvl5pPr marL="1828800" indent="0" algn="l">
              <a:buFont typeface="Arial" panose="020B0604020202020204" pitchFamily="34" charset="0"/>
              <a:buNone/>
              <a:defRPr b="1"/>
            </a:lvl5pPr>
          </a:lstStyle>
          <a:p>
            <a:pPr lvl="0"/>
            <a:r>
              <a:rPr lang="en-US" dirty="0"/>
              <a:t>Subject Title</a:t>
            </a:r>
          </a:p>
        </p:txBody>
      </p:sp>
      <p:sp>
        <p:nvSpPr>
          <p:cNvPr id="13" name="Content Placeholder 2">
            <a:extLst>
              <a:ext uri="{FF2B5EF4-FFF2-40B4-BE49-F238E27FC236}">
                <a16:creationId xmlns:a16="http://schemas.microsoft.com/office/drawing/2014/main" id="{60B5FD39-91BC-C648-B56B-A438F5F2817C}"/>
              </a:ext>
            </a:extLst>
          </p:cNvPr>
          <p:cNvSpPr>
            <a:spLocks noGrp="1"/>
          </p:cNvSpPr>
          <p:nvPr>
            <p:ph idx="1"/>
          </p:nvPr>
        </p:nvSpPr>
        <p:spPr>
          <a:xfrm>
            <a:off x="838200" y="3776948"/>
            <a:ext cx="3200400" cy="2747677"/>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2">
                    <a:lumMod val="25000"/>
                  </a:schemeClr>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0AE68BC4-558F-D741-9471-57F70F07075C}"/>
              </a:ext>
            </a:extLst>
          </p:cNvPr>
          <p:cNvSpPr>
            <a:spLocks noGrp="1"/>
          </p:cNvSpPr>
          <p:nvPr>
            <p:ph idx="15"/>
          </p:nvPr>
        </p:nvSpPr>
        <p:spPr>
          <a:xfrm>
            <a:off x="4495800" y="3776948"/>
            <a:ext cx="3200400" cy="2747677"/>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2">
                    <a:lumMod val="25000"/>
                  </a:schemeClr>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1A03656F-DB99-3847-AA68-50FCD3388591}"/>
              </a:ext>
            </a:extLst>
          </p:cNvPr>
          <p:cNvSpPr>
            <a:spLocks noGrp="1"/>
          </p:cNvSpPr>
          <p:nvPr>
            <p:ph idx="16"/>
          </p:nvPr>
        </p:nvSpPr>
        <p:spPr>
          <a:xfrm>
            <a:off x="8153400" y="3776948"/>
            <a:ext cx="3200400" cy="2747677"/>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2">
                    <a:lumMod val="25000"/>
                  </a:schemeClr>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16" name="Text Placeholder 9">
            <a:extLst>
              <a:ext uri="{FF2B5EF4-FFF2-40B4-BE49-F238E27FC236}">
                <a16:creationId xmlns:a16="http://schemas.microsoft.com/office/drawing/2014/main" id="{17F8F7A1-8120-2C46-83F6-313F838791EB}"/>
              </a:ext>
            </a:extLst>
          </p:cNvPr>
          <p:cNvSpPr>
            <a:spLocks noGrp="1"/>
          </p:cNvSpPr>
          <p:nvPr>
            <p:ph type="body" sz="quarter" idx="17" hasCustomPrompt="1"/>
          </p:nvPr>
        </p:nvSpPr>
        <p:spPr>
          <a:xfrm>
            <a:off x="838200" y="1737857"/>
            <a:ext cx="3200400" cy="478055"/>
          </a:xfrm>
        </p:spPr>
        <p:txBody>
          <a:bodyPr lIns="457200" rIns="457200" anchor="ctr">
            <a:normAutofit/>
          </a:bodyPr>
          <a:lstStyle>
            <a:lvl1pPr marL="0" indent="0" algn="ctr">
              <a:lnSpc>
                <a:spcPct val="100000"/>
              </a:lnSpc>
              <a:buNone/>
              <a:defRPr sz="2000" b="1" i="0">
                <a:solidFill>
                  <a:schemeClr val="bg2">
                    <a:lumMod val="25000"/>
                  </a:schemeClr>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17" name="Picture Placeholder 18">
            <a:extLst>
              <a:ext uri="{FF2B5EF4-FFF2-40B4-BE49-F238E27FC236}">
                <a16:creationId xmlns:a16="http://schemas.microsoft.com/office/drawing/2014/main" id="{D271BB79-01FD-BD41-95B8-08F90DF0CF6F}"/>
              </a:ext>
            </a:extLst>
          </p:cNvPr>
          <p:cNvSpPr>
            <a:spLocks noGrp="1" noChangeAspect="1"/>
          </p:cNvSpPr>
          <p:nvPr>
            <p:ph type="pic" sz="quarter" idx="18"/>
          </p:nvPr>
        </p:nvSpPr>
        <p:spPr>
          <a:xfrm>
            <a:off x="2118360" y="2676390"/>
            <a:ext cx="640080" cy="640080"/>
          </a:xfrm>
        </p:spPr>
        <p:txBody>
          <a:bodyPr anchor="ctr">
            <a:normAutofit/>
          </a:bodyPr>
          <a:lstStyle>
            <a:lvl1pPr marL="0" indent="0" algn="ctr">
              <a:buNone/>
              <a:defRPr sz="1200">
                <a:solidFill>
                  <a:schemeClr val="tx2"/>
                </a:solidFill>
              </a:defRPr>
            </a:lvl1pPr>
          </a:lstStyle>
          <a:p>
            <a:r>
              <a:rPr lang="en-US"/>
              <a:t>Click icon to add picture</a:t>
            </a:r>
          </a:p>
        </p:txBody>
      </p:sp>
      <p:sp>
        <p:nvSpPr>
          <p:cNvPr id="18" name="Text Placeholder 9">
            <a:extLst>
              <a:ext uri="{FF2B5EF4-FFF2-40B4-BE49-F238E27FC236}">
                <a16:creationId xmlns:a16="http://schemas.microsoft.com/office/drawing/2014/main" id="{279C14DB-BBE2-4143-ADEC-D300D68BC7B5}"/>
              </a:ext>
            </a:extLst>
          </p:cNvPr>
          <p:cNvSpPr>
            <a:spLocks noGrp="1"/>
          </p:cNvSpPr>
          <p:nvPr>
            <p:ph type="body" sz="quarter" idx="19" hasCustomPrompt="1"/>
          </p:nvPr>
        </p:nvSpPr>
        <p:spPr>
          <a:xfrm>
            <a:off x="4495800" y="1737857"/>
            <a:ext cx="3200400" cy="478055"/>
          </a:xfrm>
        </p:spPr>
        <p:txBody>
          <a:bodyPr lIns="457200" rIns="457200" anchor="ctr">
            <a:normAutofit/>
          </a:bodyPr>
          <a:lstStyle>
            <a:lvl1pPr marL="0" indent="0" algn="ctr">
              <a:lnSpc>
                <a:spcPct val="100000"/>
              </a:lnSpc>
              <a:buNone/>
              <a:defRPr sz="2000" b="1" i="0">
                <a:solidFill>
                  <a:schemeClr val="bg2">
                    <a:lumMod val="25000"/>
                  </a:schemeClr>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19" name="Picture Placeholder 18">
            <a:extLst>
              <a:ext uri="{FF2B5EF4-FFF2-40B4-BE49-F238E27FC236}">
                <a16:creationId xmlns:a16="http://schemas.microsoft.com/office/drawing/2014/main" id="{05C9CBEE-C91A-B14C-A973-02000B36CD6B}"/>
              </a:ext>
            </a:extLst>
          </p:cNvPr>
          <p:cNvSpPr>
            <a:spLocks noGrp="1" noChangeAspect="1"/>
          </p:cNvSpPr>
          <p:nvPr>
            <p:ph type="pic" sz="quarter" idx="20"/>
          </p:nvPr>
        </p:nvSpPr>
        <p:spPr>
          <a:xfrm>
            <a:off x="5775960" y="2676390"/>
            <a:ext cx="640080" cy="640080"/>
          </a:xfrm>
        </p:spPr>
        <p:txBody>
          <a:bodyPr anchor="ctr">
            <a:normAutofit/>
          </a:bodyPr>
          <a:lstStyle>
            <a:lvl1pPr marL="0" indent="0" algn="ctr">
              <a:buNone/>
              <a:defRPr sz="1200">
                <a:solidFill>
                  <a:schemeClr val="tx2"/>
                </a:solidFill>
              </a:defRPr>
            </a:lvl1pPr>
          </a:lstStyle>
          <a:p>
            <a:r>
              <a:rPr lang="en-US"/>
              <a:t>Click icon to add picture</a:t>
            </a:r>
          </a:p>
        </p:txBody>
      </p:sp>
      <p:sp>
        <p:nvSpPr>
          <p:cNvPr id="20" name="Text Placeholder 9">
            <a:extLst>
              <a:ext uri="{FF2B5EF4-FFF2-40B4-BE49-F238E27FC236}">
                <a16:creationId xmlns:a16="http://schemas.microsoft.com/office/drawing/2014/main" id="{C6C08333-3BCD-914F-B9EA-005E42738028}"/>
              </a:ext>
            </a:extLst>
          </p:cNvPr>
          <p:cNvSpPr>
            <a:spLocks noGrp="1"/>
          </p:cNvSpPr>
          <p:nvPr>
            <p:ph type="body" sz="quarter" idx="21" hasCustomPrompt="1"/>
          </p:nvPr>
        </p:nvSpPr>
        <p:spPr>
          <a:xfrm>
            <a:off x="8153400" y="1737857"/>
            <a:ext cx="3200400" cy="478055"/>
          </a:xfrm>
        </p:spPr>
        <p:txBody>
          <a:bodyPr lIns="457200" rIns="457200" anchor="ctr">
            <a:normAutofit/>
          </a:bodyPr>
          <a:lstStyle>
            <a:lvl1pPr marL="0" indent="0" algn="ctr">
              <a:lnSpc>
                <a:spcPct val="100000"/>
              </a:lnSpc>
              <a:buNone/>
              <a:defRPr sz="2000" b="1" i="0">
                <a:solidFill>
                  <a:schemeClr val="bg2">
                    <a:lumMod val="25000"/>
                  </a:schemeClr>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21" name="Picture Placeholder 18">
            <a:extLst>
              <a:ext uri="{FF2B5EF4-FFF2-40B4-BE49-F238E27FC236}">
                <a16:creationId xmlns:a16="http://schemas.microsoft.com/office/drawing/2014/main" id="{AEE2A1D6-D7DE-1A46-AAD0-C711D4D20098}"/>
              </a:ext>
            </a:extLst>
          </p:cNvPr>
          <p:cNvSpPr>
            <a:spLocks noGrp="1" noChangeAspect="1"/>
          </p:cNvSpPr>
          <p:nvPr>
            <p:ph type="pic" sz="quarter" idx="22"/>
          </p:nvPr>
        </p:nvSpPr>
        <p:spPr>
          <a:xfrm>
            <a:off x="9433560" y="2676390"/>
            <a:ext cx="640080" cy="640080"/>
          </a:xfrm>
        </p:spPr>
        <p:txBody>
          <a:bodyPr anchor="ctr">
            <a:normAutofit/>
          </a:bodyPr>
          <a:lstStyle>
            <a:lvl1pPr marL="0" indent="0" algn="ctr">
              <a:buNone/>
              <a:defRPr sz="1200">
                <a:solidFill>
                  <a:schemeClr val="tx2"/>
                </a:solidFill>
              </a:defRPr>
            </a:lvl1pPr>
          </a:lstStyle>
          <a:p>
            <a:r>
              <a:rPr lang="en-US"/>
              <a:t>Click icon to add picture</a:t>
            </a:r>
          </a:p>
        </p:txBody>
      </p:sp>
    </p:spTree>
    <p:extLst>
      <p:ext uri="{BB962C8B-B14F-4D97-AF65-F5344CB8AC3E}">
        <p14:creationId xmlns:p14="http://schemas.microsoft.com/office/powerpoint/2010/main" val="318332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pectorio_Three_Column _COLOR_ALT">
    <p:spTree>
      <p:nvGrpSpPr>
        <p:cNvPr id="1" name=""/>
        <p:cNvGrpSpPr/>
        <p:nvPr/>
      </p:nvGrpSpPr>
      <p:grpSpPr>
        <a:xfrm>
          <a:off x="0" y="0"/>
          <a:ext cx="0" cy="0"/>
          <a:chOff x="0" y="0"/>
          <a:chExt cx="0" cy="0"/>
        </a:xfrm>
      </p:grpSpPr>
      <p:grpSp>
        <p:nvGrpSpPr>
          <p:cNvPr id="3" name="Group 2"/>
          <p:cNvGrpSpPr/>
          <p:nvPr userDrawn="1"/>
        </p:nvGrpSpPr>
        <p:grpSpPr>
          <a:xfrm>
            <a:off x="0" y="615950"/>
            <a:ext cx="12213901" cy="6308775"/>
            <a:chOff x="0" y="615950"/>
            <a:chExt cx="12213901" cy="6308775"/>
          </a:xfrm>
        </p:grpSpPr>
        <p:sp>
          <p:nvSpPr>
            <p:cNvPr id="22" name="Rectangle 21">
              <a:extLst>
                <a:ext uri="{FF2B5EF4-FFF2-40B4-BE49-F238E27FC236}">
                  <a16:creationId xmlns:a16="http://schemas.microsoft.com/office/drawing/2014/main" id="{A0483148-ACA3-E442-97B5-C588C5DF7CF2}"/>
                </a:ext>
              </a:extLst>
            </p:cNvPr>
            <p:cNvSpPr/>
            <p:nvPr userDrawn="1"/>
          </p:nvSpPr>
          <p:spPr>
            <a:xfrm>
              <a:off x="0" y="615950"/>
              <a:ext cx="4077805" cy="6248038"/>
            </a:xfrm>
            <a:prstGeom prst="rect">
              <a:avLst/>
            </a:prstGeom>
            <a:solidFill>
              <a:srgbClr val="F7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D90AA2-18B4-324C-AE22-C751D098C894}"/>
                </a:ext>
              </a:extLst>
            </p:cNvPr>
            <p:cNvSpPr/>
            <p:nvPr userDrawn="1"/>
          </p:nvSpPr>
          <p:spPr>
            <a:xfrm>
              <a:off x="4063210" y="615950"/>
              <a:ext cx="4077805" cy="6248038"/>
            </a:xfrm>
            <a:prstGeom prst="rect">
              <a:avLst/>
            </a:prstGeom>
            <a:solidFill>
              <a:srgbClr val="077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4A03DD-4809-3343-90DC-80332D6C6191}"/>
                </a:ext>
              </a:extLst>
            </p:cNvPr>
            <p:cNvSpPr/>
            <p:nvPr userDrawn="1"/>
          </p:nvSpPr>
          <p:spPr>
            <a:xfrm>
              <a:off x="8129902" y="615950"/>
              <a:ext cx="4077805" cy="6248038"/>
            </a:xfrm>
            <a:prstGeom prst="rect">
              <a:avLst/>
            </a:prstGeom>
            <a:solidFill>
              <a:srgbClr val="FAA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bk object 16">
              <a:extLst>
                <a:ext uri="{FF2B5EF4-FFF2-40B4-BE49-F238E27FC236}">
                  <a16:creationId xmlns:a16="http://schemas.microsoft.com/office/drawing/2014/main" id="{BD2663BD-50C0-5B4C-BF66-A94C53ED26C3}"/>
                </a:ext>
              </a:extLst>
            </p:cNvPr>
            <p:cNvSpPr/>
            <p:nvPr userDrawn="1"/>
          </p:nvSpPr>
          <p:spPr>
            <a:xfrm>
              <a:off x="6724453" y="3465357"/>
              <a:ext cx="5489448" cy="3429000"/>
            </a:xfrm>
            <a:prstGeom prst="rect">
              <a:avLst/>
            </a:prstGeom>
            <a:blipFill dpi="0" rotWithShape="1">
              <a:blip r:embed="rId2" cstate="print">
                <a:alphaModFix amt="56000"/>
              </a:blip>
              <a:srcRect/>
              <a:stretch>
                <a:fillRect/>
              </a:stretch>
            </a:blipFill>
          </p:spPr>
          <p:txBody>
            <a:bodyPr wrap="square" lIns="0" tIns="0" rIns="0" bIns="0" rtlCol="0"/>
            <a:lstStyle/>
            <a:p>
              <a:endParaRPr/>
            </a:p>
          </p:txBody>
        </p:sp>
        <p:pic>
          <p:nvPicPr>
            <p:cNvPr id="25" name="Picture 24">
              <a:extLst>
                <a:ext uri="{FF2B5EF4-FFF2-40B4-BE49-F238E27FC236}">
                  <a16:creationId xmlns:a16="http://schemas.microsoft.com/office/drawing/2014/main" id="{BEF9C6D8-1D91-8F4C-A804-F47A244C8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51554"/>
              <a:ext cx="12207708" cy="1773171"/>
            </a:xfrm>
            <a:prstGeom prst="rect">
              <a:avLst/>
            </a:prstGeom>
          </p:spPr>
        </p:pic>
      </p:grpSp>
      <p:pic>
        <p:nvPicPr>
          <p:cNvPr id="10" name="Picture 9">
            <a:extLst>
              <a:ext uri="{FF2B5EF4-FFF2-40B4-BE49-F238E27FC236}">
                <a16:creationId xmlns:a16="http://schemas.microsoft.com/office/drawing/2014/main" id="{56B0FC6D-51E5-3A4C-9C99-EFC04862C39D}"/>
              </a:ext>
            </a:extLst>
          </p:cNvPr>
          <p:cNvPicPr>
            <a:picLocks noChangeAspect="1"/>
          </p:cNvPicPr>
          <p:nvPr userDrawn="1"/>
        </p:nvPicPr>
        <p:blipFill>
          <a:blip r:embed="rId4"/>
          <a:stretch>
            <a:fillRect/>
          </a:stretch>
        </p:blipFill>
        <p:spPr>
          <a:xfrm>
            <a:off x="-1" y="0"/>
            <a:ext cx="12191999" cy="615950"/>
          </a:xfrm>
          <a:prstGeom prst="rect">
            <a:avLst/>
          </a:prstGeom>
        </p:spPr>
      </p:pic>
      <p:sp>
        <p:nvSpPr>
          <p:cNvPr id="11"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
        <p:nvSpPr>
          <p:cNvPr id="13" name="Content Placeholder 2">
            <a:extLst>
              <a:ext uri="{FF2B5EF4-FFF2-40B4-BE49-F238E27FC236}">
                <a16:creationId xmlns:a16="http://schemas.microsoft.com/office/drawing/2014/main" id="{60B5FD39-91BC-C648-B56B-A438F5F2817C}"/>
              </a:ext>
            </a:extLst>
          </p:cNvPr>
          <p:cNvSpPr>
            <a:spLocks noGrp="1"/>
          </p:cNvSpPr>
          <p:nvPr>
            <p:ph idx="1"/>
          </p:nvPr>
        </p:nvSpPr>
        <p:spPr>
          <a:xfrm>
            <a:off x="441493" y="3332366"/>
            <a:ext cx="3200400" cy="2011159"/>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1"/>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0AE68BC4-558F-D741-9471-57F70F07075C}"/>
              </a:ext>
            </a:extLst>
          </p:cNvPr>
          <p:cNvSpPr>
            <a:spLocks noGrp="1"/>
          </p:cNvSpPr>
          <p:nvPr>
            <p:ph idx="15"/>
          </p:nvPr>
        </p:nvSpPr>
        <p:spPr>
          <a:xfrm>
            <a:off x="4495800" y="3332366"/>
            <a:ext cx="3200400" cy="2011159"/>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1"/>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1A03656F-DB99-3847-AA68-50FCD3388591}"/>
              </a:ext>
            </a:extLst>
          </p:cNvPr>
          <p:cNvSpPr>
            <a:spLocks noGrp="1"/>
          </p:cNvSpPr>
          <p:nvPr>
            <p:ph idx="16"/>
          </p:nvPr>
        </p:nvSpPr>
        <p:spPr>
          <a:xfrm>
            <a:off x="8526698" y="3332366"/>
            <a:ext cx="3200400" cy="2011159"/>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1"/>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16" name="Text Placeholder 9">
            <a:extLst>
              <a:ext uri="{FF2B5EF4-FFF2-40B4-BE49-F238E27FC236}">
                <a16:creationId xmlns:a16="http://schemas.microsoft.com/office/drawing/2014/main" id="{17F8F7A1-8120-2C46-83F6-313F838791EB}"/>
              </a:ext>
            </a:extLst>
          </p:cNvPr>
          <p:cNvSpPr>
            <a:spLocks noGrp="1"/>
          </p:cNvSpPr>
          <p:nvPr>
            <p:ph type="body" sz="quarter" idx="17" hasCustomPrompt="1"/>
          </p:nvPr>
        </p:nvSpPr>
        <p:spPr>
          <a:xfrm>
            <a:off x="12225" y="1168114"/>
            <a:ext cx="4065579" cy="478055"/>
          </a:xfrm>
        </p:spPr>
        <p:txBody>
          <a:bodyPr lIns="457200" rIns="457200" anchor="ctr">
            <a:normAutofit/>
          </a:bodyPr>
          <a:lstStyle>
            <a:lvl1pPr marL="0" indent="0" algn="ctr">
              <a:lnSpc>
                <a:spcPct val="100000"/>
              </a:lnSpc>
              <a:buNone/>
              <a:defRPr sz="2000" b="1" i="0">
                <a:solidFill>
                  <a:schemeClr val="bg1"/>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17" name="Picture Placeholder 18">
            <a:extLst>
              <a:ext uri="{FF2B5EF4-FFF2-40B4-BE49-F238E27FC236}">
                <a16:creationId xmlns:a16="http://schemas.microsoft.com/office/drawing/2014/main" id="{D271BB79-01FD-BD41-95B8-08F90DF0CF6F}"/>
              </a:ext>
            </a:extLst>
          </p:cNvPr>
          <p:cNvSpPr>
            <a:spLocks noGrp="1" noChangeAspect="1"/>
          </p:cNvSpPr>
          <p:nvPr>
            <p:ph type="pic" sz="quarter" idx="18"/>
          </p:nvPr>
        </p:nvSpPr>
        <p:spPr>
          <a:xfrm>
            <a:off x="1724975" y="2349442"/>
            <a:ext cx="640080" cy="640080"/>
          </a:xfrm>
        </p:spPr>
        <p:txBody>
          <a:bodyPr anchor="ctr">
            <a:normAutofit/>
          </a:bodyPr>
          <a:lstStyle>
            <a:lvl1pPr marL="0" indent="0" algn="ctr">
              <a:buNone/>
              <a:defRPr sz="1200">
                <a:solidFill>
                  <a:schemeClr val="tx2"/>
                </a:solidFill>
              </a:defRPr>
            </a:lvl1pPr>
          </a:lstStyle>
          <a:p>
            <a:r>
              <a:rPr lang="en-US" dirty="0"/>
              <a:t>Click icon to add picture</a:t>
            </a:r>
          </a:p>
        </p:txBody>
      </p:sp>
      <p:sp>
        <p:nvSpPr>
          <p:cNvPr id="18" name="Text Placeholder 9">
            <a:extLst>
              <a:ext uri="{FF2B5EF4-FFF2-40B4-BE49-F238E27FC236}">
                <a16:creationId xmlns:a16="http://schemas.microsoft.com/office/drawing/2014/main" id="{279C14DB-BBE2-4143-ADEC-D300D68BC7B5}"/>
              </a:ext>
            </a:extLst>
          </p:cNvPr>
          <p:cNvSpPr>
            <a:spLocks noGrp="1"/>
          </p:cNvSpPr>
          <p:nvPr>
            <p:ph type="body" sz="quarter" idx="19" hasCustomPrompt="1"/>
          </p:nvPr>
        </p:nvSpPr>
        <p:spPr>
          <a:xfrm>
            <a:off x="4057650" y="1168114"/>
            <a:ext cx="4053672" cy="478055"/>
          </a:xfrm>
        </p:spPr>
        <p:txBody>
          <a:bodyPr lIns="457200" rIns="457200" anchor="ctr">
            <a:normAutofit/>
          </a:bodyPr>
          <a:lstStyle>
            <a:lvl1pPr marL="0" indent="0" algn="ctr">
              <a:lnSpc>
                <a:spcPct val="100000"/>
              </a:lnSpc>
              <a:buNone/>
              <a:defRPr sz="2000" b="1" i="0">
                <a:solidFill>
                  <a:schemeClr val="bg1"/>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19" name="Picture Placeholder 18">
            <a:extLst>
              <a:ext uri="{FF2B5EF4-FFF2-40B4-BE49-F238E27FC236}">
                <a16:creationId xmlns:a16="http://schemas.microsoft.com/office/drawing/2014/main" id="{05C9CBEE-C91A-B14C-A973-02000B36CD6B}"/>
              </a:ext>
            </a:extLst>
          </p:cNvPr>
          <p:cNvSpPr>
            <a:spLocks noGrp="1" noChangeAspect="1"/>
          </p:cNvSpPr>
          <p:nvPr>
            <p:ph type="pic" sz="quarter" idx="20"/>
          </p:nvPr>
        </p:nvSpPr>
        <p:spPr>
          <a:xfrm>
            <a:off x="5775960" y="2349442"/>
            <a:ext cx="640080" cy="640080"/>
          </a:xfrm>
        </p:spPr>
        <p:txBody>
          <a:bodyPr anchor="ctr">
            <a:normAutofit/>
          </a:bodyPr>
          <a:lstStyle>
            <a:lvl1pPr marL="0" indent="0" algn="ctr">
              <a:buNone/>
              <a:defRPr sz="1200">
                <a:solidFill>
                  <a:schemeClr val="tx2"/>
                </a:solidFill>
              </a:defRPr>
            </a:lvl1pPr>
          </a:lstStyle>
          <a:p>
            <a:r>
              <a:rPr lang="en-US"/>
              <a:t>Click icon to add picture</a:t>
            </a:r>
          </a:p>
        </p:txBody>
      </p:sp>
      <p:sp>
        <p:nvSpPr>
          <p:cNvPr id="20" name="Text Placeholder 9">
            <a:extLst>
              <a:ext uri="{FF2B5EF4-FFF2-40B4-BE49-F238E27FC236}">
                <a16:creationId xmlns:a16="http://schemas.microsoft.com/office/drawing/2014/main" id="{C6C08333-3BCD-914F-B9EA-005E42738028}"/>
              </a:ext>
            </a:extLst>
          </p:cNvPr>
          <p:cNvSpPr>
            <a:spLocks noGrp="1"/>
          </p:cNvSpPr>
          <p:nvPr>
            <p:ph type="body" sz="quarter" idx="21" hasCustomPrompt="1"/>
          </p:nvPr>
        </p:nvSpPr>
        <p:spPr>
          <a:xfrm>
            <a:off x="8123707" y="1168114"/>
            <a:ext cx="4090193" cy="478055"/>
          </a:xfrm>
        </p:spPr>
        <p:txBody>
          <a:bodyPr lIns="457200" rIns="457200" anchor="ctr">
            <a:normAutofit/>
          </a:bodyPr>
          <a:lstStyle>
            <a:lvl1pPr marL="0" indent="0" algn="ctr">
              <a:lnSpc>
                <a:spcPct val="100000"/>
              </a:lnSpc>
              <a:buNone/>
              <a:defRPr sz="2000" b="1" i="0">
                <a:solidFill>
                  <a:schemeClr val="bg1"/>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21" name="Picture Placeholder 18">
            <a:extLst>
              <a:ext uri="{FF2B5EF4-FFF2-40B4-BE49-F238E27FC236}">
                <a16:creationId xmlns:a16="http://schemas.microsoft.com/office/drawing/2014/main" id="{AEE2A1D6-D7DE-1A46-AAD0-C711D4D20098}"/>
              </a:ext>
            </a:extLst>
          </p:cNvPr>
          <p:cNvSpPr>
            <a:spLocks noGrp="1" noChangeAspect="1"/>
          </p:cNvSpPr>
          <p:nvPr>
            <p:ph type="pic" sz="quarter" idx="22"/>
          </p:nvPr>
        </p:nvSpPr>
        <p:spPr>
          <a:xfrm>
            <a:off x="9854321" y="2349442"/>
            <a:ext cx="640080" cy="640080"/>
          </a:xfrm>
        </p:spPr>
        <p:txBody>
          <a:bodyPr anchor="ctr">
            <a:normAutofit/>
          </a:bodyPr>
          <a:lstStyle>
            <a:lvl1pPr marL="0" indent="0" algn="ctr">
              <a:buNone/>
              <a:defRPr sz="1200">
                <a:solidFill>
                  <a:schemeClr val="tx2"/>
                </a:solidFill>
              </a:defRPr>
            </a:lvl1pPr>
          </a:lstStyle>
          <a:p>
            <a:r>
              <a:rPr lang="en-US" dirty="0"/>
              <a:t>Click icon to add picture</a:t>
            </a:r>
          </a:p>
        </p:txBody>
      </p:sp>
    </p:spTree>
    <p:extLst>
      <p:ext uri="{BB962C8B-B14F-4D97-AF65-F5344CB8AC3E}">
        <p14:creationId xmlns:p14="http://schemas.microsoft.com/office/powerpoint/2010/main" val="68802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spectorio_4_Column _COLOR_AL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B0FC6D-51E5-3A4C-9C99-EFC04862C39D}"/>
              </a:ext>
            </a:extLst>
          </p:cNvPr>
          <p:cNvPicPr>
            <a:picLocks noChangeAspect="1"/>
          </p:cNvPicPr>
          <p:nvPr userDrawn="1"/>
        </p:nvPicPr>
        <p:blipFill>
          <a:blip r:embed="rId2"/>
          <a:stretch>
            <a:fillRect/>
          </a:stretch>
        </p:blipFill>
        <p:spPr>
          <a:xfrm>
            <a:off x="-1" y="0"/>
            <a:ext cx="12191999" cy="615950"/>
          </a:xfrm>
          <a:prstGeom prst="rect">
            <a:avLst/>
          </a:prstGeom>
        </p:spPr>
      </p:pic>
      <p:sp>
        <p:nvSpPr>
          <p:cNvPr id="11"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
        <p:nvSpPr>
          <p:cNvPr id="13" name="Content Placeholder 2">
            <a:extLst>
              <a:ext uri="{FF2B5EF4-FFF2-40B4-BE49-F238E27FC236}">
                <a16:creationId xmlns:a16="http://schemas.microsoft.com/office/drawing/2014/main" id="{60B5FD39-91BC-C648-B56B-A438F5F2817C}"/>
              </a:ext>
            </a:extLst>
          </p:cNvPr>
          <p:cNvSpPr>
            <a:spLocks noGrp="1"/>
          </p:cNvSpPr>
          <p:nvPr>
            <p:ph idx="1"/>
          </p:nvPr>
        </p:nvSpPr>
        <p:spPr>
          <a:xfrm>
            <a:off x="-2" y="3332366"/>
            <a:ext cx="3027680" cy="2619547"/>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2">
                    <a:lumMod val="25000"/>
                  </a:schemeClr>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16" name="Text Placeholder 9">
            <a:extLst>
              <a:ext uri="{FF2B5EF4-FFF2-40B4-BE49-F238E27FC236}">
                <a16:creationId xmlns:a16="http://schemas.microsoft.com/office/drawing/2014/main" id="{17F8F7A1-8120-2C46-83F6-313F838791EB}"/>
              </a:ext>
            </a:extLst>
          </p:cNvPr>
          <p:cNvSpPr>
            <a:spLocks noGrp="1"/>
          </p:cNvSpPr>
          <p:nvPr>
            <p:ph type="body" sz="quarter" idx="17" hasCustomPrompt="1"/>
          </p:nvPr>
        </p:nvSpPr>
        <p:spPr>
          <a:xfrm>
            <a:off x="12226" y="1168114"/>
            <a:ext cx="3048157" cy="478055"/>
          </a:xfrm>
        </p:spPr>
        <p:txBody>
          <a:bodyPr lIns="457200" rIns="457200" anchor="ctr">
            <a:normAutofit/>
          </a:bodyPr>
          <a:lstStyle>
            <a:lvl1pPr marL="0" indent="0" algn="ctr">
              <a:lnSpc>
                <a:spcPct val="100000"/>
              </a:lnSpc>
              <a:buNone/>
              <a:defRPr sz="2000" b="1" i="0">
                <a:solidFill>
                  <a:srgbClr val="00B0F0"/>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17" name="Picture Placeholder 18">
            <a:extLst>
              <a:ext uri="{FF2B5EF4-FFF2-40B4-BE49-F238E27FC236}">
                <a16:creationId xmlns:a16="http://schemas.microsoft.com/office/drawing/2014/main" id="{D271BB79-01FD-BD41-95B8-08F90DF0CF6F}"/>
              </a:ext>
            </a:extLst>
          </p:cNvPr>
          <p:cNvSpPr>
            <a:spLocks noGrp="1" noChangeAspect="1"/>
          </p:cNvSpPr>
          <p:nvPr>
            <p:ph type="pic" sz="quarter" idx="18"/>
          </p:nvPr>
        </p:nvSpPr>
        <p:spPr>
          <a:xfrm>
            <a:off x="1216265" y="2349442"/>
            <a:ext cx="640080" cy="640080"/>
          </a:xfrm>
        </p:spPr>
        <p:txBody>
          <a:bodyPr anchor="ctr">
            <a:normAutofit/>
          </a:bodyPr>
          <a:lstStyle>
            <a:lvl1pPr marL="0" indent="0" algn="ctr">
              <a:buNone/>
              <a:defRPr sz="1200">
                <a:solidFill>
                  <a:schemeClr val="tx2"/>
                </a:solidFill>
              </a:defRPr>
            </a:lvl1pPr>
          </a:lstStyle>
          <a:p>
            <a:r>
              <a:rPr lang="en-US" dirty="0"/>
              <a:t>Click icon to add picture</a:t>
            </a:r>
          </a:p>
        </p:txBody>
      </p:sp>
      <p:sp>
        <p:nvSpPr>
          <p:cNvPr id="34" name="Content Placeholder 2">
            <a:extLst>
              <a:ext uri="{FF2B5EF4-FFF2-40B4-BE49-F238E27FC236}">
                <a16:creationId xmlns:a16="http://schemas.microsoft.com/office/drawing/2014/main" id="{60B5FD39-91BC-C648-B56B-A438F5F2817C}"/>
              </a:ext>
            </a:extLst>
          </p:cNvPr>
          <p:cNvSpPr>
            <a:spLocks noGrp="1"/>
          </p:cNvSpPr>
          <p:nvPr>
            <p:ph idx="19"/>
          </p:nvPr>
        </p:nvSpPr>
        <p:spPr>
          <a:xfrm>
            <a:off x="3049580" y="3332366"/>
            <a:ext cx="3027680" cy="2619547"/>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2">
                    <a:lumMod val="25000"/>
                  </a:schemeClr>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35" name="Text Placeholder 9">
            <a:extLst>
              <a:ext uri="{FF2B5EF4-FFF2-40B4-BE49-F238E27FC236}">
                <a16:creationId xmlns:a16="http://schemas.microsoft.com/office/drawing/2014/main" id="{17F8F7A1-8120-2C46-83F6-313F838791EB}"/>
              </a:ext>
            </a:extLst>
          </p:cNvPr>
          <p:cNvSpPr>
            <a:spLocks noGrp="1"/>
          </p:cNvSpPr>
          <p:nvPr>
            <p:ph type="body" sz="quarter" idx="20" hasCustomPrompt="1"/>
          </p:nvPr>
        </p:nvSpPr>
        <p:spPr>
          <a:xfrm>
            <a:off x="3061808" y="1168114"/>
            <a:ext cx="3048157" cy="478055"/>
          </a:xfrm>
        </p:spPr>
        <p:txBody>
          <a:bodyPr lIns="457200" rIns="457200" anchor="ctr">
            <a:normAutofit/>
          </a:bodyPr>
          <a:lstStyle>
            <a:lvl1pPr marL="0" indent="0" algn="ctr">
              <a:lnSpc>
                <a:spcPct val="100000"/>
              </a:lnSpc>
              <a:buNone/>
              <a:defRPr sz="2000" b="1" i="0">
                <a:solidFill>
                  <a:srgbClr val="0778F5"/>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36" name="Picture Placeholder 18">
            <a:extLst>
              <a:ext uri="{FF2B5EF4-FFF2-40B4-BE49-F238E27FC236}">
                <a16:creationId xmlns:a16="http://schemas.microsoft.com/office/drawing/2014/main" id="{D271BB79-01FD-BD41-95B8-08F90DF0CF6F}"/>
              </a:ext>
            </a:extLst>
          </p:cNvPr>
          <p:cNvSpPr>
            <a:spLocks noGrp="1" noChangeAspect="1"/>
          </p:cNvSpPr>
          <p:nvPr>
            <p:ph type="pic" sz="quarter" idx="21"/>
          </p:nvPr>
        </p:nvSpPr>
        <p:spPr>
          <a:xfrm>
            <a:off x="4265847" y="2349442"/>
            <a:ext cx="640080" cy="640080"/>
          </a:xfrm>
        </p:spPr>
        <p:txBody>
          <a:bodyPr anchor="ctr">
            <a:normAutofit/>
          </a:bodyPr>
          <a:lstStyle>
            <a:lvl1pPr marL="0" indent="0" algn="ctr">
              <a:buNone/>
              <a:defRPr sz="1200">
                <a:solidFill>
                  <a:schemeClr val="tx2"/>
                </a:solidFill>
              </a:defRPr>
            </a:lvl1pPr>
          </a:lstStyle>
          <a:p>
            <a:r>
              <a:rPr lang="en-US" dirty="0"/>
              <a:t>Click icon to add picture</a:t>
            </a:r>
          </a:p>
        </p:txBody>
      </p:sp>
      <p:sp>
        <p:nvSpPr>
          <p:cNvPr id="37" name="Content Placeholder 2">
            <a:extLst>
              <a:ext uri="{FF2B5EF4-FFF2-40B4-BE49-F238E27FC236}">
                <a16:creationId xmlns:a16="http://schemas.microsoft.com/office/drawing/2014/main" id="{60B5FD39-91BC-C648-B56B-A438F5F2817C}"/>
              </a:ext>
            </a:extLst>
          </p:cNvPr>
          <p:cNvSpPr>
            <a:spLocks noGrp="1"/>
          </p:cNvSpPr>
          <p:nvPr>
            <p:ph idx="22"/>
          </p:nvPr>
        </p:nvSpPr>
        <p:spPr>
          <a:xfrm>
            <a:off x="6106802" y="3332366"/>
            <a:ext cx="3027680" cy="2619547"/>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2">
                    <a:lumMod val="25000"/>
                  </a:schemeClr>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38" name="Text Placeholder 9">
            <a:extLst>
              <a:ext uri="{FF2B5EF4-FFF2-40B4-BE49-F238E27FC236}">
                <a16:creationId xmlns:a16="http://schemas.microsoft.com/office/drawing/2014/main" id="{17F8F7A1-8120-2C46-83F6-313F838791EB}"/>
              </a:ext>
            </a:extLst>
          </p:cNvPr>
          <p:cNvSpPr>
            <a:spLocks noGrp="1"/>
          </p:cNvSpPr>
          <p:nvPr>
            <p:ph type="body" sz="quarter" idx="23" hasCustomPrompt="1"/>
          </p:nvPr>
        </p:nvSpPr>
        <p:spPr>
          <a:xfrm>
            <a:off x="6119030" y="1168114"/>
            <a:ext cx="3048157" cy="478055"/>
          </a:xfrm>
        </p:spPr>
        <p:txBody>
          <a:bodyPr lIns="457200" rIns="457200" anchor="ctr">
            <a:normAutofit/>
          </a:bodyPr>
          <a:lstStyle>
            <a:lvl1pPr marL="0" indent="0" algn="ctr">
              <a:lnSpc>
                <a:spcPct val="100000"/>
              </a:lnSpc>
              <a:buNone/>
              <a:defRPr sz="2000" b="1" i="0">
                <a:solidFill>
                  <a:srgbClr val="43CDC9"/>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39" name="Picture Placeholder 18">
            <a:extLst>
              <a:ext uri="{FF2B5EF4-FFF2-40B4-BE49-F238E27FC236}">
                <a16:creationId xmlns:a16="http://schemas.microsoft.com/office/drawing/2014/main" id="{D271BB79-01FD-BD41-95B8-08F90DF0CF6F}"/>
              </a:ext>
            </a:extLst>
          </p:cNvPr>
          <p:cNvSpPr>
            <a:spLocks noGrp="1" noChangeAspect="1"/>
          </p:cNvSpPr>
          <p:nvPr>
            <p:ph type="pic" sz="quarter" idx="24"/>
          </p:nvPr>
        </p:nvSpPr>
        <p:spPr>
          <a:xfrm>
            <a:off x="7323069" y="2349442"/>
            <a:ext cx="640080" cy="640080"/>
          </a:xfrm>
        </p:spPr>
        <p:txBody>
          <a:bodyPr anchor="ctr">
            <a:normAutofit/>
          </a:bodyPr>
          <a:lstStyle>
            <a:lvl1pPr marL="0" indent="0" algn="ctr">
              <a:buNone/>
              <a:defRPr sz="1200">
                <a:solidFill>
                  <a:schemeClr val="tx2"/>
                </a:solidFill>
              </a:defRPr>
            </a:lvl1pPr>
          </a:lstStyle>
          <a:p>
            <a:r>
              <a:rPr lang="en-US" dirty="0"/>
              <a:t>Click icon to add picture</a:t>
            </a:r>
          </a:p>
        </p:txBody>
      </p:sp>
      <p:sp>
        <p:nvSpPr>
          <p:cNvPr id="40" name="Content Placeholder 2">
            <a:extLst>
              <a:ext uri="{FF2B5EF4-FFF2-40B4-BE49-F238E27FC236}">
                <a16:creationId xmlns:a16="http://schemas.microsoft.com/office/drawing/2014/main" id="{60B5FD39-91BC-C648-B56B-A438F5F2817C}"/>
              </a:ext>
            </a:extLst>
          </p:cNvPr>
          <p:cNvSpPr>
            <a:spLocks noGrp="1"/>
          </p:cNvSpPr>
          <p:nvPr>
            <p:ph idx="25"/>
          </p:nvPr>
        </p:nvSpPr>
        <p:spPr>
          <a:xfrm>
            <a:off x="9150350" y="3332366"/>
            <a:ext cx="3027680" cy="2619547"/>
          </a:xfrm>
        </p:spPr>
        <p:txBody>
          <a:bodyPr>
            <a:normAutofit/>
          </a:bodyPr>
          <a:lstStyle>
            <a:lvl1pPr marL="0" indent="0" algn="ctr">
              <a:lnSpc>
                <a:spcPct val="150000"/>
              </a:lnSpc>
              <a:buClr>
                <a:schemeClr val="accent2"/>
              </a:buClr>
              <a:buFont typeface="Lucida Grande" panose="020B0600040502020204" pitchFamily="34" charset="0"/>
              <a:buNone/>
              <a:defRPr sz="1800" b="0">
                <a:solidFill>
                  <a:schemeClr val="bg2">
                    <a:lumMod val="25000"/>
                  </a:schemeClr>
                </a:solidFill>
              </a:defRPr>
            </a:lvl1pPr>
            <a:lvl2pPr marL="457200" indent="0">
              <a:lnSpc>
                <a:spcPct val="150000"/>
              </a:lnSpc>
              <a:buClr>
                <a:schemeClr val="accent2"/>
              </a:buClr>
              <a:buFont typeface="Lucida Grande" panose="020B0600040502020204" pitchFamily="34" charset="0"/>
              <a:buNone/>
              <a:defRPr sz="1400">
                <a:solidFill>
                  <a:schemeClr val="accent5"/>
                </a:solidFill>
              </a:defRPr>
            </a:lvl2pPr>
            <a:lvl3pPr marL="914400" indent="0">
              <a:lnSpc>
                <a:spcPct val="150000"/>
              </a:lnSpc>
              <a:buClr>
                <a:schemeClr val="accent2"/>
              </a:buClr>
              <a:buFont typeface="Lucida Grande" panose="020B0600040502020204" pitchFamily="34" charset="0"/>
              <a:buNone/>
              <a:defRPr sz="1200">
                <a:solidFill>
                  <a:schemeClr val="accent5"/>
                </a:solidFill>
              </a:defRPr>
            </a:lvl3pPr>
            <a:lvl4pPr marL="1371600" indent="0">
              <a:lnSpc>
                <a:spcPct val="150000"/>
              </a:lnSpc>
              <a:buClr>
                <a:schemeClr val="accent2"/>
              </a:buClr>
              <a:buFont typeface="Lucida Grande" panose="020B0600040502020204" pitchFamily="34" charset="0"/>
              <a:buNone/>
              <a:defRPr sz="1100">
                <a:solidFill>
                  <a:schemeClr val="accent5"/>
                </a:solidFill>
              </a:defRPr>
            </a:lvl4pPr>
            <a:lvl5pPr marL="1828800" indent="0">
              <a:lnSpc>
                <a:spcPct val="150000"/>
              </a:lnSpc>
              <a:buClr>
                <a:schemeClr val="accent2"/>
              </a:buClr>
              <a:buFont typeface="Lucida Grande" panose="020B0600040502020204" pitchFamily="34" charset="0"/>
              <a:buNone/>
              <a:defRPr sz="1100">
                <a:solidFill>
                  <a:schemeClr val="accent5"/>
                </a:solidFill>
              </a:defRPr>
            </a:lvl5pPr>
          </a:lstStyle>
          <a:p>
            <a:pPr lvl="0"/>
            <a:r>
              <a:rPr lang="en-US" dirty="0"/>
              <a:t>Click to edit Master text styles</a:t>
            </a:r>
          </a:p>
        </p:txBody>
      </p:sp>
      <p:sp>
        <p:nvSpPr>
          <p:cNvPr id="41" name="Text Placeholder 9">
            <a:extLst>
              <a:ext uri="{FF2B5EF4-FFF2-40B4-BE49-F238E27FC236}">
                <a16:creationId xmlns:a16="http://schemas.microsoft.com/office/drawing/2014/main" id="{17F8F7A1-8120-2C46-83F6-313F838791EB}"/>
              </a:ext>
            </a:extLst>
          </p:cNvPr>
          <p:cNvSpPr>
            <a:spLocks noGrp="1"/>
          </p:cNvSpPr>
          <p:nvPr>
            <p:ph type="body" sz="quarter" idx="26" hasCustomPrompt="1"/>
          </p:nvPr>
        </p:nvSpPr>
        <p:spPr>
          <a:xfrm>
            <a:off x="9162578" y="1168114"/>
            <a:ext cx="3048157" cy="478055"/>
          </a:xfrm>
        </p:spPr>
        <p:txBody>
          <a:bodyPr lIns="457200" rIns="457200" anchor="ctr">
            <a:normAutofit/>
          </a:bodyPr>
          <a:lstStyle>
            <a:lvl1pPr marL="0" indent="0" algn="ctr">
              <a:lnSpc>
                <a:spcPct val="100000"/>
              </a:lnSpc>
              <a:buNone/>
              <a:defRPr sz="2000" b="1" i="0">
                <a:solidFill>
                  <a:srgbClr val="FAA759"/>
                </a:solidFill>
                <a:latin typeface="Century Gothic" panose="020B0502020202020204" pitchFamily="34" charset="0"/>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dirty="0"/>
              <a:t>Column Title</a:t>
            </a:r>
          </a:p>
        </p:txBody>
      </p:sp>
      <p:sp>
        <p:nvSpPr>
          <p:cNvPr id="42" name="Picture Placeholder 18">
            <a:extLst>
              <a:ext uri="{FF2B5EF4-FFF2-40B4-BE49-F238E27FC236}">
                <a16:creationId xmlns:a16="http://schemas.microsoft.com/office/drawing/2014/main" id="{D271BB79-01FD-BD41-95B8-08F90DF0CF6F}"/>
              </a:ext>
            </a:extLst>
          </p:cNvPr>
          <p:cNvSpPr>
            <a:spLocks noGrp="1" noChangeAspect="1"/>
          </p:cNvSpPr>
          <p:nvPr>
            <p:ph type="pic" sz="quarter" idx="27"/>
          </p:nvPr>
        </p:nvSpPr>
        <p:spPr>
          <a:xfrm>
            <a:off x="10366617" y="2349442"/>
            <a:ext cx="640080" cy="640080"/>
          </a:xfrm>
        </p:spPr>
        <p:txBody>
          <a:bodyPr anchor="ctr">
            <a:normAutofit/>
          </a:bodyPr>
          <a:lstStyle>
            <a:lvl1pPr marL="0" indent="0" algn="ctr">
              <a:buNone/>
              <a:defRPr sz="1200">
                <a:solidFill>
                  <a:schemeClr val="tx2"/>
                </a:solidFill>
              </a:defRPr>
            </a:lvl1pPr>
          </a:lstStyle>
          <a:p>
            <a:r>
              <a:rPr lang="en-US" dirty="0"/>
              <a:t>Click icon to add picture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149850"/>
            <a:ext cx="12192000" cy="1708150"/>
          </a:xfrm>
          <a:prstGeom prst="rect">
            <a:avLst/>
          </a:prstGeom>
        </p:spPr>
      </p:pic>
    </p:spTree>
    <p:extLst>
      <p:ext uri="{BB962C8B-B14F-4D97-AF65-F5344CB8AC3E}">
        <p14:creationId xmlns:p14="http://schemas.microsoft.com/office/powerpoint/2010/main" val="2577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pectorio_Only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B0FC6D-51E5-3A4C-9C99-EFC04862C39D}"/>
              </a:ext>
            </a:extLst>
          </p:cNvPr>
          <p:cNvPicPr>
            <a:picLocks noChangeAspect="1"/>
          </p:cNvPicPr>
          <p:nvPr userDrawn="1"/>
        </p:nvPicPr>
        <p:blipFill>
          <a:blip r:embed="rId2"/>
          <a:stretch>
            <a:fillRect/>
          </a:stretch>
        </p:blipFill>
        <p:spPr>
          <a:xfrm>
            <a:off x="-1" y="0"/>
            <a:ext cx="12191999" cy="615950"/>
          </a:xfrm>
          <a:prstGeom prst="rect">
            <a:avLst/>
          </a:prstGeom>
        </p:spPr>
      </p:pic>
      <p:sp>
        <p:nvSpPr>
          <p:cNvPr id="8"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Tree>
    <p:extLst>
      <p:ext uri="{BB962C8B-B14F-4D97-AF65-F5344CB8AC3E}">
        <p14:creationId xmlns:p14="http://schemas.microsoft.com/office/powerpoint/2010/main" val="71320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pectorio_Only Header With BG">
    <p:spTree>
      <p:nvGrpSpPr>
        <p:cNvPr id="1" name=""/>
        <p:cNvGrpSpPr/>
        <p:nvPr/>
      </p:nvGrpSpPr>
      <p:grpSpPr>
        <a:xfrm>
          <a:off x="0" y="0"/>
          <a:ext cx="0" cy="0"/>
          <a:chOff x="0" y="0"/>
          <a:chExt cx="0" cy="0"/>
        </a:xfrm>
      </p:grpSpPr>
      <p:sp>
        <p:nvSpPr>
          <p:cNvPr id="2" name="Rectangle 1"/>
          <p:cNvSpPr/>
          <p:nvPr userDrawn="1"/>
        </p:nvSpPr>
        <p:spPr>
          <a:xfrm>
            <a:off x="-1" y="615950"/>
            <a:ext cx="12192001" cy="6242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6B0FC6D-51E5-3A4C-9C99-EFC04862C39D}"/>
              </a:ext>
            </a:extLst>
          </p:cNvPr>
          <p:cNvPicPr>
            <a:picLocks noChangeAspect="1"/>
          </p:cNvPicPr>
          <p:nvPr userDrawn="1"/>
        </p:nvPicPr>
        <p:blipFill>
          <a:blip r:embed="rId2"/>
          <a:stretch>
            <a:fillRect/>
          </a:stretch>
        </p:blipFill>
        <p:spPr>
          <a:xfrm>
            <a:off x="-1" y="0"/>
            <a:ext cx="12191999" cy="615950"/>
          </a:xfrm>
          <a:prstGeom prst="rect">
            <a:avLst/>
          </a:prstGeom>
        </p:spPr>
      </p:pic>
      <p:sp>
        <p:nvSpPr>
          <p:cNvPr id="8" name="Title 1"/>
          <p:cNvSpPr>
            <a:spLocks noGrp="1"/>
          </p:cNvSpPr>
          <p:nvPr>
            <p:ph type="title" hasCustomPrompt="1"/>
          </p:nvPr>
        </p:nvSpPr>
        <p:spPr>
          <a:xfrm>
            <a:off x="838200" y="0"/>
            <a:ext cx="11353799" cy="615950"/>
          </a:xfrm>
        </p:spPr>
        <p:txBody>
          <a:bodyPr>
            <a:normAutofit/>
          </a:bodyPr>
          <a:lstStyle>
            <a:lvl1pPr algn="l">
              <a:defRPr sz="2800" b="0" baseline="0">
                <a:solidFill>
                  <a:schemeClr val="bg1"/>
                </a:solidFill>
                <a:latin typeface="Century Gothic" panose="020B0502020202020204" pitchFamily="34" charset="0"/>
              </a:defRPr>
            </a:lvl1pPr>
          </a:lstStyle>
          <a:p>
            <a:r>
              <a:rPr lang="en-US" dirty="0"/>
              <a:t>The Slide Title Goes Here</a:t>
            </a:r>
          </a:p>
        </p:txBody>
      </p:sp>
      <p:sp>
        <p:nvSpPr>
          <p:cNvPr id="5" name="bk object 16">
            <a:extLst>
              <a:ext uri="{FF2B5EF4-FFF2-40B4-BE49-F238E27FC236}">
                <a16:creationId xmlns:a16="http://schemas.microsoft.com/office/drawing/2014/main" id="{BD2663BD-50C0-5B4C-BF66-A94C53ED26C3}"/>
              </a:ext>
            </a:extLst>
          </p:cNvPr>
          <p:cNvSpPr/>
          <p:nvPr userDrawn="1"/>
        </p:nvSpPr>
        <p:spPr>
          <a:xfrm>
            <a:off x="6702550" y="3429000"/>
            <a:ext cx="5489448" cy="3429000"/>
          </a:xfrm>
          <a:prstGeom prst="rect">
            <a:avLst/>
          </a:prstGeom>
          <a:blipFill dpi="0" rotWithShape="1">
            <a:blip r:embed="rId3" cstate="print">
              <a:alphaModFix amt="56000"/>
            </a:blip>
            <a:srcRec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BEF9C6D8-1D91-8F4C-A804-F47A244C8F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096636"/>
            <a:ext cx="12191999" cy="1770889"/>
          </a:xfrm>
          <a:prstGeom prst="rect">
            <a:avLst/>
          </a:prstGeom>
        </p:spPr>
      </p:pic>
    </p:spTree>
    <p:extLst>
      <p:ext uri="{BB962C8B-B14F-4D97-AF65-F5344CB8AC3E}">
        <p14:creationId xmlns:p14="http://schemas.microsoft.com/office/powerpoint/2010/main" val="137161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bk object 16"/>
          <p:cNvSpPr/>
          <p:nvPr userDrawn="1"/>
        </p:nvSpPr>
        <p:spPr>
          <a:xfrm>
            <a:off x="6702551" y="3429000"/>
            <a:ext cx="5489448" cy="3429000"/>
          </a:xfrm>
          <a:prstGeom prst="rect">
            <a:avLst/>
          </a:prstGeom>
          <a:blipFill>
            <a:blip r:embed="rId26" cstate="print"/>
            <a:stretch>
              <a:fillRect/>
            </a:stretch>
          </a:blipFill>
        </p:spPr>
        <p:txBody>
          <a:bodyPr wrap="square" lIns="0" tIns="0" rIns="0" bIns="0" rtlCol="0"/>
          <a:lstStyle/>
          <a:p>
            <a:endParaRPr/>
          </a:p>
        </p:txBody>
      </p:sp>
      <p:sp>
        <p:nvSpPr>
          <p:cNvPr id="2" name="Title Placeholder 1"/>
          <p:cNvSpPr>
            <a:spLocks noGrp="1"/>
          </p:cNvSpPr>
          <p:nvPr>
            <p:ph type="title"/>
          </p:nvPr>
        </p:nvSpPr>
        <p:spPr>
          <a:xfrm>
            <a:off x="623454" y="1"/>
            <a:ext cx="11568545" cy="40732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0F51-E9D7-4870-9882-B4C55C532580}" type="datetimeFigureOut">
              <a:rPr lang="en-US" smtClean="0"/>
              <a:t>3/23/20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469DA-ACC7-40BA-AFAE-8F91C836F76A}" type="slidenum">
              <a:rPr lang="en-US" smtClean="0"/>
              <a:t>‹#›</a:t>
            </a:fld>
            <a:endParaRPr lang="en-US"/>
          </a:p>
        </p:txBody>
      </p:sp>
    </p:spTree>
    <p:extLst>
      <p:ext uri="{BB962C8B-B14F-4D97-AF65-F5344CB8AC3E}">
        <p14:creationId xmlns:p14="http://schemas.microsoft.com/office/powerpoint/2010/main" val="2791275427"/>
      </p:ext>
    </p:extLst>
  </p:cSld>
  <p:clrMap bg1="lt1" tx1="dk1" bg2="lt2" tx2="dk2" accent1="accent1" accent2="accent2" accent3="accent3" accent4="accent4" accent5="accent5" accent6="accent6" hlink="hlink" folHlink="folHlink"/>
  <p:sldLayoutIdLst>
    <p:sldLayoutId id="2147483688" r:id="rId1"/>
    <p:sldLayoutId id="2147483686" r:id="rId2"/>
    <p:sldLayoutId id="2147483650" r:id="rId3"/>
    <p:sldLayoutId id="2147483652" r:id="rId4"/>
    <p:sldLayoutId id="2147483653" r:id="rId5"/>
    <p:sldLayoutId id="2147483675" r:id="rId6"/>
    <p:sldLayoutId id="2147483726" r:id="rId7"/>
    <p:sldLayoutId id="2147483654" r:id="rId8"/>
    <p:sldLayoutId id="2147483671" r:id="rId9"/>
    <p:sldLayoutId id="2147483656" r:id="rId10"/>
    <p:sldLayoutId id="2147483728" r:id="rId11"/>
    <p:sldLayoutId id="2147483658" r:id="rId12"/>
    <p:sldLayoutId id="2147483655" r:id="rId13"/>
    <p:sldLayoutId id="2147483685" r:id="rId14"/>
    <p:sldLayoutId id="2147483695" r:id="rId15"/>
    <p:sldLayoutId id="2147483677" r:id="rId16"/>
    <p:sldLayoutId id="2147483683" r:id="rId17"/>
    <p:sldLayoutId id="2147483703" r:id="rId18"/>
    <p:sldLayoutId id="2147483704" r:id="rId19"/>
    <p:sldLayoutId id="2147483680" r:id="rId20"/>
    <p:sldLayoutId id="2147483687" r:id="rId21"/>
    <p:sldLayoutId id="2147483713" r:id="rId22"/>
    <p:sldLayoutId id="2147483714" r:id="rId23"/>
    <p:sldLayoutId id="2147483730" r:id="rId24"/>
  </p:sldLayoutIdLst>
  <p:txStyles>
    <p:titleStyle>
      <a:lvl1pPr algn="l" defTabSz="914400" rtl="0" eaLnBrk="1" latinLnBrk="0" hangingPunct="1">
        <a:lnSpc>
          <a:spcPct val="90000"/>
        </a:lnSpc>
        <a:spcBef>
          <a:spcPct val="0"/>
        </a:spcBef>
        <a:buNone/>
        <a:defRPr sz="2800" b="1" kern="1200">
          <a:solidFill>
            <a:schemeClr val="bg2">
              <a:lumMod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app.inspectorio.com/configuration/rules-setti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app.inspectorio.com/configuration/rules-settin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pp.inspectorio.com/configuration/inspection-data" TargetMode="Externa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package" Target="../embeddings/Microsoft_Excel_Worksheet3.xlsx"/></Relationships>
</file>

<file path=ppt/slides/_rels/slide14.xml.rels><?xml version="1.0" encoding="UTF-8" standalone="yes"?>
<Relationships xmlns="http://schemas.openxmlformats.org/package/2006/relationships"><Relationship Id="rId3" Type="http://schemas.openxmlformats.org/officeDocument/2006/relationships/hyperlink" Target="https://app.inspectorio.com/configuration/rules-setting" TargetMode="External"/><Relationship Id="rId2" Type="http://schemas.openxmlformats.org/officeDocument/2006/relationships/slide" Target="slide13.xml"/><Relationship Id="rId1" Type="http://schemas.openxmlformats.org/officeDocument/2006/relationships/slideLayout" Target="../slideLayouts/slideLayout3.xml"/><Relationship Id="rId4" Type="http://schemas.openxmlformats.org/officeDocument/2006/relationships/hyperlink" Target="https://app.inspectorio.com/configuration/inspection-data;tabIndex=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pp.inspectorio.com/configuration/inspection-data"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hyperlink" Target="https://app.inspectorio.com/configuration/inspection-data" TargetMode="Externa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 Target="slide17.xml"/><Relationship Id="rId7"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hyperlink" Target="https://app.inspectorio.com/organizations-management" TargetMode="External"/><Relationship Id="rId5" Type="http://schemas.openxmlformats.org/officeDocument/2006/relationships/hyperlink" Target="https://app.inspectorio.com/configuration/local-organizations" TargetMode="External"/><Relationship Id="rId10" Type="http://schemas.openxmlformats.org/officeDocument/2006/relationships/image" Target="../media/image18.emf"/><Relationship Id="rId4" Type="http://schemas.openxmlformats.org/officeDocument/2006/relationships/hyperlink" Target="https://developers.inspectorio.com/sight/api-reference/#/paths/~1api~1v1~1organizations/post" TargetMode="External"/><Relationship Id="rId9" Type="http://schemas.openxmlformats.org/officeDocument/2006/relationships/package" Target="../embeddings/Microsoft_Excel_Worksheet2.xlsx"/></Relationships>
</file>

<file path=ppt/slides/_rels/slide8.xml.rels><?xml version="1.0" encoding="UTF-8" standalone="yes"?>
<Relationships xmlns="http://schemas.openxmlformats.org/package/2006/relationships"><Relationship Id="rId3" Type="http://schemas.openxmlformats.org/officeDocument/2006/relationships/hyperlink" Target="https://app.inspectorio.com/configuration/local-organizations" TargetMode="External"/><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 Integration Governance Guide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689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2. Organizations</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Organizations Validation Rule Flow</a:t>
            </a:r>
          </a:p>
        </p:txBody>
      </p:sp>
      <p:cxnSp>
        <p:nvCxnSpPr>
          <p:cNvPr id="12" name="Straight Arrow Connector 11">
            <a:extLst>
              <a:ext uri="{FF2B5EF4-FFF2-40B4-BE49-F238E27FC236}">
                <a16:creationId xmlns:a16="http://schemas.microsoft.com/office/drawing/2014/main" id="{4C883628-238D-7A4D-9CC9-6307E65F8143}"/>
              </a:ext>
            </a:extLst>
          </p:cNvPr>
          <p:cNvCxnSpPr>
            <a:cxnSpLocks/>
            <a:stCxn id="25" idx="3"/>
            <a:endCxn id="22" idx="1"/>
          </p:cNvCxnSpPr>
          <p:nvPr/>
        </p:nvCxnSpPr>
        <p:spPr>
          <a:xfrm>
            <a:off x="1766467" y="2392336"/>
            <a:ext cx="340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Process 24">
            <a:extLst>
              <a:ext uri="{FF2B5EF4-FFF2-40B4-BE49-F238E27FC236}">
                <a16:creationId xmlns:a16="http://schemas.microsoft.com/office/drawing/2014/main" id="{7620A2D4-81A9-6D43-BB85-2045B05A78F9}"/>
              </a:ext>
            </a:extLst>
          </p:cNvPr>
          <p:cNvSpPr/>
          <p:nvPr/>
        </p:nvSpPr>
        <p:spPr>
          <a:xfrm>
            <a:off x="398178" y="1884705"/>
            <a:ext cx="1368289" cy="1015262"/>
          </a:xfrm>
          <a:prstGeom prst="flowChart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IT Team integrates POs into Inspectorio</a:t>
            </a:r>
          </a:p>
        </p:txBody>
      </p:sp>
      <p:sp>
        <p:nvSpPr>
          <p:cNvPr id="43" name="Decision 42">
            <a:extLst>
              <a:ext uri="{FF2B5EF4-FFF2-40B4-BE49-F238E27FC236}">
                <a16:creationId xmlns:a16="http://schemas.microsoft.com/office/drawing/2014/main" id="{15FD9ECE-A96A-E149-B4BE-82691D1B8B8B}"/>
              </a:ext>
            </a:extLst>
          </p:cNvPr>
          <p:cNvSpPr/>
          <p:nvPr/>
        </p:nvSpPr>
        <p:spPr>
          <a:xfrm>
            <a:off x="3856748" y="1526663"/>
            <a:ext cx="2598283" cy="174939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Does each organization ID match an ID in Local Organizations?</a:t>
            </a:r>
          </a:p>
        </p:txBody>
      </p:sp>
      <p:cxnSp>
        <p:nvCxnSpPr>
          <p:cNvPr id="52" name="Straight Arrow Connector 51">
            <a:extLst>
              <a:ext uri="{FF2B5EF4-FFF2-40B4-BE49-F238E27FC236}">
                <a16:creationId xmlns:a16="http://schemas.microsoft.com/office/drawing/2014/main" id="{DE7015A8-7C44-8A4E-8D31-71ABBAFA0C2E}"/>
              </a:ext>
            </a:extLst>
          </p:cNvPr>
          <p:cNvCxnSpPr>
            <a:cxnSpLocks/>
            <a:stCxn id="43" idx="3"/>
            <a:endCxn id="54" idx="1"/>
          </p:cNvCxnSpPr>
          <p:nvPr/>
        </p:nvCxnSpPr>
        <p:spPr>
          <a:xfrm>
            <a:off x="6455031" y="2401361"/>
            <a:ext cx="813130" cy="1042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9B72C12-1BB1-FB46-8B9F-4F7C64F8B0A8}"/>
              </a:ext>
            </a:extLst>
          </p:cNvPr>
          <p:cNvSpPr txBox="1"/>
          <p:nvPr/>
        </p:nvSpPr>
        <p:spPr>
          <a:xfrm>
            <a:off x="6434909" y="1732419"/>
            <a:ext cx="411482" cy="246221"/>
          </a:xfrm>
          <a:prstGeom prst="rect">
            <a:avLst/>
          </a:prstGeom>
          <a:noFill/>
        </p:spPr>
        <p:txBody>
          <a:bodyPr wrap="square" rtlCol="0">
            <a:spAutoFit/>
          </a:bodyPr>
          <a:lstStyle/>
          <a:p>
            <a:r>
              <a:rPr lang="en-US" sz="1000" dirty="0"/>
              <a:t>No</a:t>
            </a:r>
          </a:p>
        </p:txBody>
      </p:sp>
      <p:cxnSp>
        <p:nvCxnSpPr>
          <p:cNvPr id="56" name="Straight Arrow Connector 55">
            <a:extLst>
              <a:ext uri="{FF2B5EF4-FFF2-40B4-BE49-F238E27FC236}">
                <a16:creationId xmlns:a16="http://schemas.microsoft.com/office/drawing/2014/main" id="{A8D0A81B-D2DD-6347-B284-21AED0816EE0}"/>
              </a:ext>
            </a:extLst>
          </p:cNvPr>
          <p:cNvCxnSpPr>
            <a:cxnSpLocks/>
            <a:stCxn id="43" idx="3"/>
            <a:endCxn id="42" idx="1"/>
          </p:cNvCxnSpPr>
          <p:nvPr/>
        </p:nvCxnSpPr>
        <p:spPr>
          <a:xfrm flipV="1">
            <a:off x="6455031" y="1732419"/>
            <a:ext cx="813130" cy="66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50BF781-F5FD-B94F-AC40-690A2BF0AD5E}"/>
              </a:ext>
            </a:extLst>
          </p:cNvPr>
          <p:cNvSpPr txBox="1"/>
          <p:nvPr/>
        </p:nvSpPr>
        <p:spPr>
          <a:xfrm>
            <a:off x="6434490" y="3049614"/>
            <a:ext cx="411482" cy="246221"/>
          </a:xfrm>
          <a:prstGeom prst="rect">
            <a:avLst/>
          </a:prstGeom>
          <a:noFill/>
        </p:spPr>
        <p:txBody>
          <a:bodyPr wrap="square" rtlCol="0">
            <a:spAutoFit/>
          </a:bodyPr>
          <a:lstStyle/>
          <a:p>
            <a:r>
              <a:rPr lang="en-US" sz="1000" dirty="0"/>
              <a:t>Yes</a:t>
            </a:r>
          </a:p>
        </p:txBody>
      </p:sp>
      <p:sp>
        <p:nvSpPr>
          <p:cNvPr id="22" name="Process 21">
            <a:extLst>
              <a:ext uri="{FF2B5EF4-FFF2-40B4-BE49-F238E27FC236}">
                <a16:creationId xmlns:a16="http://schemas.microsoft.com/office/drawing/2014/main" id="{2E25C32C-B3C4-A34E-860A-5371316DE42A}"/>
              </a:ext>
            </a:extLst>
          </p:cNvPr>
          <p:cNvSpPr/>
          <p:nvPr/>
        </p:nvSpPr>
        <p:spPr>
          <a:xfrm>
            <a:off x="2107088" y="1884705"/>
            <a:ext cx="1368289" cy="10152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Inspectorio checks the organization IDs from the PO</a:t>
            </a:r>
          </a:p>
        </p:txBody>
      </p:sp>
      <p:sp>
        <p:nvSpPr>
          <p:cNvPr id="42" name="Terminator 41">
            <a:extLst>
              <a:ext uri="{FF2B5EF4-FFF2-40B4-BE49-F238E27FC236}">
                <a16:creationId xmlns:a16="http://schemas.microsoft.com/office/drawing/2014/main" id="{08604F88-4497-FB4F-90A3-AEA82272B934}"/>
              </a:ext>
            </a:extLst>
          </p:cNvPr>
          <p:cNvSpPr/>
          <p:nvPr/>
        </p:nvSpPr>
        <p:spPr>
          <a:xfrm>
            <a:off x="7268161" y="1291122"/>
            <a:ext cx="3021496" cy="88259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fails, an an error prevents the PO from integrating</a:t>
            </a:r>
          </a:p>
        </p:txBody>
      </p:sp>
      <p:sp>
        <p:nvSpPr>
          <p:cNvPr id="54" name="Decision 53">
            <a:extLst>
              <a:ext uri="{FF2B5EF4-FFF2-40B4-BE49-F238E27FC236}">
                <a16:creationId xmlns:a16="http://schemas.microsoft.com/office/drawing/2014/main" id="{71FA1B99-F1E3-5A4A-AAAF-069168D3A3DD}"/>
              </a:ext>
            </a:extLst>
          </p:cNvPr>
          <p:cNvSpPr/>
          <p:nvPr/>
        </p:nvSpPr>
        <p:spPr>
          <a:xfrm>
            <a:off x="7268161" y="2569036"/>
            <a:ext cx="2598283" cy="174939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Is that Local Organization linked to a Global Organization?</a:t>
            </a:r>
          </a:p>
        </p:txBody>
      </p:sp>
      <p:cxnSp>
        <p:nvCxnSpPr>
          <p:cNvPr id="55" name="Straight Arrow Connector 54">
            <a:extLst>
              <a:ext uri="{FF2B5EF4-FFF2-40B4-BE49-F238E27FC236}">
                <a16:creationId xmlns:a16="http://schemas.microsoft.com/office/drawing/2014/main" id="{977477DB-7014-254A-A2C2-06B54F96D829}"/>
              </a:ext>
            </a:extLst>
          </p:cNvPr>
          <p:cNvCxnSpPr>
            <a:cxnSpLocks/>
            <a:stCxn id="54" idx="2"/>
            <a:endCxn id="66" idx="0"/>
          </p:cNvCxnSpPr>
          <p:nvPr/>
        </p:nvCxnSpPr>
        <p:spPr>
          <a:xfrm flipH="1">
            <a:off x="6671209" y="4318432"/>
            <a:ext cx="1896094" cy="62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D13A12C-4AEB-9B41-9B3B-9315C95E8917}"/>
              </a:ext>
            </a:extLst>
          </p:cNvPr>
          <p:cNvSpPr txBox="1"/>
          <p:nvPr/>
        </p:nvSpPr>
        <p:spPr>
          <a:xfrm>
            <a:off x="9418315" y="4423100"/>
            <a:ext cx="411482" cy="246221"/>
          </a:xfrm>
          <a:prstGeom prst="rect">
            <a:avLst/>
          </a:prstGeom>
          <a:noFill/>
        </p:spPr>
        <p:txBody>
          <a:bodyPr wrap="square" rtlCol="0">
            <a:spAutoFit/>
          </a:bodyPr>
          <a:lstStyle/>
          <a:p>
            <a:r>
              <a:rPr lang="en-US" sz="1000" dirty="0"/>
              <a:t>No</a:t>
            </a:r>
          </a:p>
        </p:txBody>
      </p:sp>
      <p:cxnSp>
        <p:nvCxnSpPr>
          <p:cNvPr id="59" name="Straight Arrow Connector 58">
            <a:extLst>
              <a:ext uri="{FF2B5EF4-FFF2-40B4-BE49-F238E27FC236}">
                <a16:creationId xmlns:a16="http://schemas.microsoft.com/office/drawing/2014/main" id="{80438B04-CB6C-494A-9689-E9D47E9C8A35}"/>
              </a:ext>
            </a:extLst>
          </p:cNvPr>
          <p:cNvCxnSpPr>
            <a:cxnSpLocks/>
            <a:stCxn id="54" idx="2"/>
            <a:endCxn id="62" idx="0"/>
          </p:cNvCxnSpPr>
          <p:nvPr/>
        </p:nvCxnSpPr>
        <p:spPr>
          <a:xfrm>
            <a:off x="8567303" y="4318432"/>
            <a:ext cx="1856254" cy="701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2F29A8A-B247-A14D-B81E-81B3F0AE3D8D}"/>
              </a:ext>
            </a:extLst>
          </p:cNvPr>
          <p:cNvSpPr txBox="1"/>
          <p:nvPr/>
        </p:nvSpPr>
        <p:spPr>
          <a:xfrm>
            <a:off x="7267582" y="4444883"/>
            <a:ext cx="411482" cy="246221"/>
          </a:xfrm>
          <a:prstGeom prst="rect">
            <a:avLst/>
          </a:prstGeom>
          <a:noFill/>
        </p:spPr>
        <p:txBody>
          <a:bodyPr wrap="square" rtlCol="0">
            <a:spAutoFit/>
          </a:bodyPr>
          <a:lstStyle/>
          <a:p>
            <a:r>
              <a:rPr lang="en-US" sz="1000" dirty="0"/>
              <a:t>Yes</a:t>
            </a:r>
          </a:p>
        </p:txBody>
      </p:sp>
      <p:sp>
        <p:nvSpPr>
          <p:cNvPr id="62" name="Terminator 61">
            <a:extLst>
              <a:ext uri="{FF2B5EF4-FFF2-40B4-BE49-F238E27FC236}">
                <a16:creationId xmlns:a16="http://schemas.microsoft.com/office/drawing/2014/main" id="{6D2892B6-B3CD-DD4A-8FAF-A81D4DA7ABBD}"/>
              </a:ext>
            </a:extLst>
          </p:cNvPr>
          <p:cNvSpPr/>
          <p:nvPr/>
        </p:nvSpPr>
        <p:spPr>
          <a:xfrm>
            <a:off x="8912809" y="5020210"/>
            <a:ext cx="3021496" cy="88259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fails, and an error prevents the PO from integrating</a:t>
            </a:r>
          </a:p>
        </p:txBody>
      </p:sp>
      <p:sp>
        <p:nvSpPr>
          <p:cNvPr id="66" name="Process 65">
            <a:extLst>
              <a:ext uri="{FF2B5EF4-FFF2-40B4-BE49-F238E27FC236}">
                <a16:creationId xmlns:a16="http://schemas.microsoft.com/office/drawing/2014/main" id="{4A8EC8AA-EDF7-4B4F-A1E0-AD016B4C03A8}"/>
              </a:ext>
            </a:extLst>
          </p:cNvPr>
          <p:cNvSpPr/>
          <p:nvPr/>
        </p:nvSpPr>
        <p:spPr>
          <a:xfrm>
            <a:off x="5312000" y="4942267"/>
            <a:ext cx="2718418" cy="9605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passes</a:t>
            </a:r>
          </a:p>
        </p:txBody>
      </p:sp>
      <p:cxnSp>
        <p:nvCxnSpPr>
          <p:cNvPr id="72" name="Straight Arrow Connector 71">
            <a:extLst>
              <a:ext uri="{FF2B5EF4-FFF2-40B4-BE49-F238E27FC236}">
                <a16:creationId xmlns:a16="http://schemas.microsoft.com/office/drawing/2014/main" id="{038DD313-5973-394C-9479-E7282BF02A08}"/>
              </a:ext>
            </a:extLst>
          </p:cNvPr>
          <p:cNvCxnSpPr>
            <a:cxnSpLocks/>
            <a:stCxn id="22" idx="3"/>
            <a:endCxn id="43" idx="1"/>
          </p:cNvCxnSpPr>
          <p:nvPr/>
        </p:nvCxnSpPr>
        <p:spPr>
          <a:xfrm>
            <a:off x="3475377" y="2392336"/>
            <a:ext cx="381371" cy="9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rminator 77">
            <a:extLst>
              <a:ext uri="{FF2B5EF4-FFF2-40B4-BE49-F238E27FC236}">
                <a16:creationId xmlns:a16="http://schemas.microsoft.com/office/drawing/2014/main" id="{82AB06A1-D939-AB4B-910D-38C8C22A4383}"/>
              </a:ext>
            </a:extLst>
          </p:cNvPr>
          <p:cNvSpPr/>
          <p:nvPr/>
        </p:nvSpPr>
        <p:spPr>
          <a:xfrm>
            <a:off x="1368882" y="5073754"/>
            <a:ext cx="2625361" cy="69756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End</a:t>
            </a:r>
          </a:p>
        </p:txBody>
      </p:sp>
      <p:cxnSp>
        <p:nvCxnSpPr>
          <p:cNvPr id="79" name="Straight Arrow Connector 78">
            <a:extLst>
              <a:ext uri="{FF2B5EF4-FFF2-40B4-BE49-F238E27FC236}">
                <a16:creationId xmlns:a16="http://schemas.microsoft.com/office/drawing/2014/main" id="{24B9E3AE-1DE8-344C-AF06-15291606302A}"/>
              </a:ext>
            </a:extLst>
          </p:cNvPr>
          <p:cNvCxnSpPr>
            <a:cxnSpLocks/>
            <a:stCxn id="66" idx="1"/>
            <a:endCxn id="78" idx="3"/>
          </p:cNvCxnSpPr>
          <p:nvPr/>
        </p:nvCxnSpPr>
        <p:spPr>
          <a:xfrm flipH="1" flipV="1">
            <a:off x="3994243" y="5422535"/>
            <a:ext cx="13177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96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3. Purchase Order Types</a:t>
            </a:r>
          </a:p>
        </p:txBody>
      </p:sp>
      <p:sp>
        <p:nvSpPr>
          <p:cNvPr id="3" name="Content Placeholder 2">
            <a:extLst>
              <a:ext uri="{FF2B5EF4-FFF2-40B4-BE49-F238E27FC236}">
                <a16:creationId xmlns:a16="http://schemas.microsoft.com/office/drawing/2014/main" id="{4A1C8520-B4B0-5040-9FF8-1AC0B56C2618}"/>
              </a:ext>
            </a:extLst>
          </p:cNvPr>
          <p:cNvSpPr>
            <a:spLocks noGrp="1"/>
          </p:cNvSpPr>
          <p:nvPr>
            <p:ph idx="1"/>
          </p:nvPr>
        </p:nvSpPr>
        <p:spPr/>
        <p:txBody>
          <a:bodyPr>
            <a:normAutofit lnSpcReduction="10000"/>
          </a:bodyPr>
          <a:lstStyle/>
          <a:p>
            <a:r>
              <a:rPr lang="en-US" dirty="0"/>
              <a:t>PO Types are item-level attributes in the PO. PO Type is an optional field and can be left blank. If PO Type is used, then it must match a list configured in the Inspectorio Sight web platform UI prior to integrating POs.</a:t>
            </a:r>
          </a:p>
          <a:p>
            <a:r>
              <a:rPr lang="en-US" dirty="0"/>
              <a:t>Process:</a:t>
            </a:r>
          </a:p>
          <a:p>
            <a:pPr marL="457200" indent="-457200">
              <a:buAutoNum type="arabicPeriod"/>
            </a:pPr>
            <a:r>
              <a:rPr lang="en-US" dirty="0"/>
              <a:t>Your Admin manually updates the PO Type list in the Inspectorio UI (</a:t>
            </a:r>
            <a:r>
              <a:rPr lang="en-US" dirty="0">
                <a:hlinkClick r:id="rId2"/>
              </a:rPr>
              <a:t>located here </a:t>
            </a:r>
            <a:r>
              <a:rPr lang="en-US" dirty="0"/>
              <a:t>under Configuration Settings).</a:t>
            </a:r>
          </a:p>
          <a:p>
            <a:pPr marL="457200" indent="-457200">
              <a:buAutoNum type="arabicPeriod"/>
            </a:pPr>
            <a:r>
              <a:rPr lang="en-US" dirty="0"/>
              <a:t>Your IT Team integrates POs.</a:t>
            </a:r>
          </a:p>
          <a:p>
            <a:pPr marL="457200" indent="-457200">
              <a:buAutoNum type="arabicPeriod"/>
            </a:pPr>
            <a:r>
              <a:rPr lang="en-US" dirty="0"/>
              <a:t>Inspectorio logic matches PO Type Names from POs with the configured list.</a:t>
            </a:r>
          </a:p>
          <a:p>
            <a:pPr marL="1143000" lvl="1" indent="-457200">
              <a:buFont typeface="Century Gothic" panose="020B0502020202020204" pitchFamily="34" charset="0"/>
              <a:buAutoNum type="arabicPeriod"/>
            </a:pPr>
            <a:r>
              <a:rPr lang="en-US" dirty="0"/>
              <a:t>If a PO Type Name from the POs does not match the IDs in the configured list, then an error will prevent the POs from being integrated.</a:t>
            </a:r>
          </a:p>
          <a:p>
            <a:pPr marL="457200" indent="-457200">
              <a:buAutoNum type="arabicPeriod"/>
            </a:pPr>
            <a:r>
              <a:rPr lang="en-US" dirty="0"/>
              <a:t>If the PO Type Names match, then the PO Types validation rule passes.</a:t>
            </a:r>
          </a:p>
          <a:p>
            <a:pPr marL="457200" indent="-457200">
              <a:buAutoNum type="arabicPeriod"/>
            </a:pPr>
            <a:r>
              <a:rPr lang="en-US" dirty="0"/>
              <a:t>If all other validation rules pass, then the mapped PO Type Name will display in the UI of the PO.</a:t>
            </a:r>
          </a:p>
          <a:p>
            <a:endParaRPr lang="en-US" dirty="0"/>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Purchase Order Types Validation Rule Overview (optional)</a:t>
            </a:r>
          </a:p>
        </p:txBody>
      </p:sp>
    </p:spTree>
    <p:extLst>
      <p:ext uri="{BB962C8B-B14F-4D97-AF65-F5344CB8AC3E}">
        <p14:creationId xmlns:p14="http://schemas.microsoft.com/office/powerpoint/2010/main" val="189385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3. Purchase Order Types</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Purchase Order Types Validation Rule Flow</a:t>
            </a:r>
          </a:p>
        </p:txBody>
      </p:sp>
      <p:sp>
        <p:nvSpPr>
          <p:cNvPr id="6" name="Process 5">
            <a:extLst>
              <a:ext uri="{FF2B5EF4-FFF2-40B4-BE49-F238E27FC236}">
                <a16:creationId xmlns:a16="http://schemas.microsoft.com/office/drawing/2014/main" id="{BE782B98-5641-FD46-9E18-9DE19527A973}"/>
              </a:ext>
            </a:extLst>
          </p:cNvPr>
          <p:cNvSpPr/>
          <p:nvPr/>
        </p:nvSpPr>
        <p:spPr>
          <a:xfrm>
            <a:off x="4204029" y="2195215"/>
            <a:ext cx="3021496" cy="882594"/>
          </a:xfrm>
          <a:prstGeom prst="flowChart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IT Team integrates POs</a:t>
            </a:r>
          </a:p>
        </p:txBody>
      </p:sp>
      <p:sp>
        <p:nvSpPr>
          <p:cNvPr id="7" name="Process 6">
            <a:extLst>
              <a:ext uri="{FF2B5EF4-FFF2-40B4-BE49-F238E27FC236}">
                <a16:creationId xmlns:a16="http://schemas.microsoft.com/office/drawing/2014/main" id="{8F129706-4919-B444-AB41-E4ADC10FF016}"/>
              </a:ext>
            </a:extLst>
          </p:cNvPr>
          <p:cNvSpPr/>
          <p:nvPr/>
        </p:nvSpPr>
        <p:spPr>
          <a:xfrm>
            <a:off x="8362529" y="2195215"/>
            <a:ext cx="3021496" cy="8825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Inspectorio logic compares PO Type Names from POs with the configured list</a:t>
            </a:r>
          </a:p>
        </p:txBody>
      </p:sp>
      <p:sp>
        <p:nvSpPr>
          <p:cNvPr id="8" name="Decision 7">
            <a:extLst>
              <a:ext uri="{FF2B5EF4-FFF2-40B4-BE49-F238E27FC236}">
                <a16:creationId xmlns:a16="http://schemas.microsoft.com/office/drawing/2014/main" id="{E3A08936-555F-8243-A6BF-E342C4DDF4EE}"/>
              </a:ext>
            </a:extLst>
          </p:cNvPr>
          <p:cNvSpPr/>
          <p:nvPr/>
        </p:nvSpPr>
        <p:spPr>
          <a:xfrm>
            <a:off x="8247235" y="3661845"/>
            <a:ext cx="3252084" cy="18007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Does PO Type Name from POs match the configured list</a:t>
            </a:r>
          </a:p>
        </p:txBody>
      </p:sp>
      <p:sp>
        <p:nvSpPr>
          <p:cNvPr id="9" name="Terminator 8">
            <a:extLst>
              <a:ext uri="{FF2B5EF4-FFF2-40B4-BE49-F238E27FC236}">
                <a16:creationId xmlns:a16="http://schemas.microsoft.com/office/drawing/2014/main" id="{E3AB424E-260A-C547-B52F-F5357017C1E3}"/>
              </a:ext>
            </a:extLst>
          </p:cNvPr>
          <p:cNvSpPr/>
          <p:nvPr/>
        </p:nvSpPr>
        <p:spPr>
          <a:xfrm>
            <a:off x="3971344" y="3469842"/>
            <a:ext cx="3486867" cy="83402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fails, and an error will prevent the POs from being integrated</a:t>
            </a:r>
          </a:p>
        </p:txBody>
      </p:sp>
      <p:cxnSp>
        <p:nvCxnSpPr>
          <p:cNvPr id="12" name="Straight Arrow Connector 11">
            <a:extLst>
              <a:ext uri="{FF2B5EF4-FFF2-40B4-BE49-F238E27FC236}">
                <a16:creationId xmlns:a16="http://schemas.microsoft.com/office/drawing/2014/main" id="{4C883628-238D-7A4D-9CC9-6307E65F8143}"/>
              </a:ext>
            </a:extLst>
          </p:cNvPr>
          <p:cNvCxnSpPr>
            <a:cxnSpLocks/>
            <a:stCxn id="25" idx="3"/>
            <a:endCxn id="6" idx="1"/>
          </p:cNvCxnSpPr>
          <p:nvPr/>
        </p:nvCxnSpPr>
        <p:spPr>
          <a:xfrm>
            <a:off x="2496710" y="2636512"/>
            <a:ext cx="1707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FFE4AF-B358-1545-9663-927A1DEE1770}"/>
              </a:ext>
            </a:extLst>
          </p:cNvPr>
          <p:cNvCxnSpPr>
            <a:cxnSpLocks/>
            <a:stCxn id="6" idx="3"/>
            <a:endCxn id="7" idx="1"/>
          </p:cNvCxnSpPr>
          <p:nvPr/>
        </p:nvCxnSpPr>
        <p:spPr>
          <a:xfrm>
            <a:off x="7225525" y="2636512"/>
            <a:ext cx="11370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65F021-6F9A-E242-9AD4-F9BE46947295}"/>
              </a:ext>
            </a:extLst>
          </p:cNvPr>
          <p:cNvCxnSpPr>
            <a:cxnSpLocks/>
            <a:stCxn id="7" idx="2"/>
            <a:endCxn id="8" idx="0"/>
          </p:cNvCxnSpPr>
          <p:nvPr/>
        </p:nvCxnSpPr>
        <p:spPr>
          <a:xfrm>
            <a:off x="9873277" y="3077809"/>
            <a:ext cx="0" cy="58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72D6F5-D4B8-CC4A-A980-766EC3A0B3DB}"/>
              </a:ext>
            </a:extLst>
          </p:cNvPr>
          <p:cNvCxnSpPr>
            <a:cxnSpLocks/>
            <a:stCxn id="8" idx="1"/>
            <a:endCxn id="9" idx="3"/>
          </p:cNvCxnSpPr>
          <p:nvPr/>
        </p:nvCxnSpPr>
        <p:spPr>
          <a:xfrm flipH="1" flipV="1">
            <a:off x="7458211" y="3886852"/>
            <a:ext cx="789024" cy="675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C73032D-49EA-684C-9C56-176BCE4B6E2E}"/>
              </a:ext>
            </a:extLst>
          </p:cNvPr>
          <p:cNvCxnSpPr>
            <a:cxnSpLocks/>
            <a:stCxn id="8" idx="1"/>
            <a:endCxn id="62" idx="3"/>
          </p:cNvCxnSpPr>
          <p:nvPr/>
        </p:nvCxnSpPr>
        <p:spPr>
          <a:xfrm flipH="1">
            <a:off x="7458211" y="4562229"/>
            <a:ext cx="789024" cy="90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Manual Input 24">
            <a:extLst>
              <a:ext uri="{FF2B5EF4-FFF2-40B4-BE49-F238E27FC236}">
                <a16:creationId xmlns:a16="http://schemas.microsoft.com/office/drawing/2014/main" id="{7620A2D4-81A9-6D43-BB85-2045B05A78F9}"/>
              </a:ext>
            </a:extLst>
          </p:cNvPr>
          <p:cNvSpPr/>
          <p:nvPr/>
        </p:nvSpPr>
        <p:spPr>
          <a:xfrm>
            <a:off x="838200" y="1803181"/>
            <a:ext cx="1658510" cy="1666661"/>
          </a:xfrm>
          <a:prstGeom prst="flowChartManualIn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Admin manually uploads the PO Types to the </a:t>
            </a:r>
            <a:r>
              <a:rPr lang="en-US" sz="1200" dirty="0">
                <a:hlinkClick r:id="rId2"/>
              </a:rPr>
              <a:t>Inspectorio UI</a:t>
            </a:r>
            <a:endParaRPr lang="en-US" sz="1200" dirty="0"/>
          </a:p>
        </p:txBody>
      </p:sp>
      <p:sp>
        <p:nvSpPr>
          <p:cNvPr id="36" name="TextBox 35">
            <a:extLst>
              <a:ext uri="{FF2B5EF4-FFF2-40B4-BE49-F238E27FC236}">
                <a16:creationId xmlns:a16="http://schemas.microsoft.com/office/drawing/2014/main" id="{45BB8C4E-7223-A743-877D-3FE3983E959B}"/>
              </a:ext>
            </a:extLst>
          </p:cNvPr>
          <p:cNvSpPr txBox="1"/>
          <p:nvPr/>
        </p:nvSpPr>
        <p:spPr>
          <a:xfrm>
            <a:off x="7902328" y="3975477"/>
            <a:ext cx="411482" cy="246221"/>
          </a:xfrm>
          <a:prstGeom prst="rect">
            <a:avLst/>
          </a:prstGeom>
          <a:noFill/>
        </p:spPr>
        <p:txBody>
          <a:bodyPr wrap="square" rtlCol="0">
            <a:spAutoFit/>
          </a:bodyPr>
          <a:lstStyle/>
          <a:p>
            <a:r>
              <a:rPr lang="en-US" sz="1000" dirty="0"/>
              <a:t>No</a:t>
            </a:r>
          </a:p>
        </p:txBody>
      </p:sp>
      <p:sp>
        <p:nvSpPr>
          <p:cNvPr id="37" name="TextBox 36">
            <a:extLst>
              <a:ext uri="{FF2B5EF4-FFF2-40B4-BE49-F238E27FC236}">
                <a16:creationId xmlns:a16="http://schemas.microsoft.com/office/drawing/2014/main" id="{18FAB97C-E2E3-9047-8ABF-40BEF538347F}"/>
              </a:ext>
            </a:extLst>
          </p:cNvPr>
          <p:cNvSpPr txBox="1"/>
          <p:nvPr/>
        </p:nvSpPr>
        <p:spPr>
          <a:xfrm>
            <a:off x="7902328" y="5042460"/>
            <a:ext cx="411482" cy="246221"/>
          </a:xfrm>
          <a:prstGeom prst="rect">
            <a:avLst/>
          </a:prstGeom>
          <a:noFill/>
        </p:spPr>
        <p:txBody>
          <a:bodyPr wrap="square" rtlCol="0">
            <a:spAutoFit/>
          </a:bodyPr>
          <a:lstStyle/>
          <a:p>
            <a:r>
              <a:rPr lang="en-US" sz="1000" dirty="0"/>
              <a:t>Yes</a:t>
            </a:r>
          </a:p>
        </p:txBody>
      </p:sp>
      <p:sp>
        <p:nvSpPr>
          <p:cNvPr id="39" name="Terminator 38">
            <a:extLst>
              <a:ext uri="{FF2B5EF4-FFF2-40B4-BE49-F238E27FC236}">
                <a16:creationId xmlns:a16="http://schemas.microsoft.com/office/drawing/2014/main" id="{89629B06-5B03-7C4F-AFFA-A2BC5F1125F1}"/>
              </a:ext>
            </a:extLst>
          </p:cNvPr>
          <p:cNvSpPr/>
          <p:nvPr/>
        </p:nvSpPr>
        <p:spPr>
          <a:xfrm>
            <a:off x="492963" y="5103469"/>
            <a:ext cx="2625361" cy="69756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End</a:t>
            </a:r>
          </a:p>
        </p:txBody>
      </p:sp>
      <p:sp>
        <p:nvSpPr>
          <p:cNvPr id="62" name="Rectangle 61">
            <a:extLst>
              <a:ext uri="{FF2B5EF4-FFF2-40B4-BE49-F238E27FC236}">
                <a16:creationId xmlns:a16="http://schemas.microsoft.com/office/drawing/2014/main" id="{D874EA78-7130-944C-9F7B-B022EE4BBDE6}"/>
              </a:ext>
            </a:extLst>
          </p:cNvPr>
          <p:cNvSpPr/>
          <p:nvPr/>
        </p:nvSpPr>
        <p:spPr>
          <a:xfrm>
            <a:off x="4169765" y="5021316"/>
            <a:ext cx="3288446" cy="882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passes</a:t>
            </a:r>
          </a:p>
        </p:txBody>
      </p:sp>
      <p:cxnSp>
        <p:nvCxnSpPr>
          <p:cNvPr id="67" name="Straight Arrow Connector 66">
            <a:extLst>
              <a:ext uri="{FF2B5EF4-FFF2-40B4-BE49-F238E27FC236}">
                <a16:creationId xmlns:a16="http://schemas.microsoft.com/office/drawing/2014/main" id="{BB331D93-802F-4442-BDE3-F6E4B11490E7}"/>
              </a:ext>
            </a:extLst>
          </p:cNvPr>
          <p:cNvCxnSpPr>
            <a:cxnSpLocks/>
            <a:stCxn id="62" idx="1"/>
            <a:endCxn id="39" idx="3"/>
          </p:cNvCxnSpPr>
          <p:nvPr/>
        </p:nvCxnSpPr>
        <p:spPr>
          <a:xfrm flipH="1" flipV="1">
            <a:off x="3118324" y="5452250"/>
            <a:ext cx="1051441" cy="10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11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4. Brands</a:t>
            </a:r>
          </a:p>
        </p:txBody>
      </p:sp>
      <p:sp>
        <p:nvSpPr>
          <p:cNvPr id="3" name="Content Placeholder 2">
            <a:extLst>
              <a:ext uri="{FF2B5EF4-FFF2-40B4-BE49-F238E27FC236}">
                <a16:creationId xmlns:a16="http://schemas.microsoft.com/office/drawing/2014/main" id="{4A1C8520-B4B0-5040-9FF8-1AC0B56C2618}"/>
              </a:ext>
            </a:extLst>
          </p:cNvPr>
          <p:cNvSpPr>
            <a:spLocks noGrp="1"/>
          </p:cNvSpPr>
          <p:nvPr>
            <p:ph idx="1"/>
          </p:nvPr>
        </p:nvSpPr>
        <p:spPr/>
        <p:txBody>
          <a:bodyPr>
            <a:normAutofit/>
          </a:bodyPr>
          <a:lstStyle/>
          <a:p>
            <a:r>
              <a:rPr lang="en-US" dirty="0"/>
              <a:t>Brands are item-level attributes in the PO. Brand is an optional field and can be left blank. If Brand is used, then it must match a list configured in the Inspectorio Sight web platform UI prior to integrating POs.</a:t>
            </a:r>
          </a:p>
          <a:p>
            <a:r>
              <a:rPr lang="en-US" dirty="0"/>
              <a:t>Process:</a:t>
            </a:r>
          </a:p>
          <a:p>
            <a:pPr marL="457200" indent="-457200">
              <a:buAutoNum type="arabicPeriod"/>
            </a:pPr>
            <a:r>
              <a:rPr lang="en-US" dirty="0"/>
              <a:t>Your Admin manually uploads the file (                   ) to the Inspectorio UI (</a:t>
            </a:r>
            <a:r>
              <a:rPr lang="en-US" dirty="0">
                <a:hlinkClick r:id="rId3"/>
              </a:rPr>
              <a:t>located here</a:t>
            </a:r>
            <a:r>
              <a:rPr lang="en-US" dirty="0"/>
              <a:t>).</a:t>
            </a:r>
          </a:p>
          <a:p>
            <a:pPr marL="457200" indent="-457200">
              <a:buAutoNum type="arabicPeriod"/>
            </a:pPr>
            <a:r>
              <a:rPr lang="en-US" dirty="0"/>
              <a:t>Your IT Team integrates POs.</a:t>
            </a:r>
          </a:p>
          <a:p>
            <a:pPr marL="457200" indent="-457200">
              <a:buAutoNum type="arabicPeriod"/>
            </a:pPr>
            <a:r>
              <a:rPr lang="en-US" dirty="0"/>
              <a:t>Inspectorio logic matches Brand IDs from POs with the configured list.</a:t>
            </a:r>
          </a:p>
          <a:p>
            <a:pPr marL="1143000" lvl="1" indent="-457200">
              <a:buFont typeface="Century Gothic" panose="020B0502020202020204" pitchFamily="34" charset="0"/>
              <a:buAutoNum type="arabicPeriod"/>
            </a:pPr>
            <a:r>
              <a:rPr lang="en-US" dirty="0"/>
              <a:t>If a Brand ID from the POs does not match the IDs in the configured list, then an error will prevent the POs from being integrated.</a:t>
            </a:r>
          </a:p>
          <a:p>
            <a:pPr marL="457200" indent="-457200">
              <a:buAutoNum type="arabicPeriod"/>
            </a:pPr>
            <a:r>
              <a:rPr lang="en-US" dirty="0"/>
              <a:t>If the Brand IDs match, then the Brands validation rule passes.</a:t>
            </a:r>
          </a:p>
          <a:p>
            <a:pPr marL="457200" indent="-457200">
              <a:buAutoNum type="arabicPeriod"/>
            </a:pPr>
            <a:r>
              <a:rPr lang="en-US" dirty="0"/>
              <a:t>If all other validation rules pass, then the mapped Brand Name will display in the UI of the PO.</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Brands Validation Rule Overview (optional)</a:t>
            </a:r>
          </a:p>
        </p:txBody>
      </p:sp>
      <p:graphicFrame>
        <p:nvGraphicFramePr>
          <p:cNvPr id="5" name="Object 4">
            <a:extLst>
              <a:ext uri="{FF2B5EF4-FFF2-40B4-BE49-F238E27FC236}">
                <a16:creationId xmlns:a16="http://schemas.microsoft.com/office/drawing/2014/main" id="{798EB416-050D-A847-A0BF-74B5A3570D03}"/>
              </a:ext>
            </a:extLst>
          </p:cNvPr>
          <p:cNvGraphicFramePr>
            <a:graphicFrameLocks noChangeAspect="1"/>
          </p:cNvGraphicFramePr>
          <p:nvPr>
            <p:extLst>
              <p:ext uri="{D42A27DB-BD31-4B8C-83A1-F6EECF244321}">
                <p14:modId xmlns:p14="http://schemas.microsoft.com/office/powerpoint/2010/main" val="1890571746"/>
              </p:ext>
            </p:extLst>
          </p:nvPr>
        </p:nvGraphicFramePr>
        <p:xfrm>
          <a:off x="5821218" y="2596139"/>
          <a:ext cx="1110298" cy="701241"/>
        </p:xfrm>
        <a:graphic>
          <a:graphicData uri="http://schemas.openxmlformats.org/presentationml/2006/ole">
            <mc:AlternateContent xmlns:mc="http://schemas.openxmlformats.org/markup-compatibility/2006">
              <mc:Choice xmlns:v="urn:schemas-microsoft-com:vml" Requires="v">
                <p:oleObj spid="_x0000_s3075" name="Worksheet" showAsIcon="1" r:id="rId4" imgW="965200" imgH="609600" progId="Excel.Sheet.12">
                  <p:embed/>
                </p:oleObj>
              </mc:Choice>
              <mc:Fallback>
                <p:oleObj name="Worksheet" showAsIcon="1" r:id="rId4" imgW="965200" imgH="609600" progId="Excel.Sheet.12">
                  <p:embed/>
                  <p:pic>
                    <p:nvPicPr>
                      <p:cNvPr id="5" name="Object 4">
                        <a:extLst>
                          <a:ext uri="{FF2B5EF4-FFF2-40B4-BE49-F238E27FC236}">
                            <a16:creationId xmlns:a16="http://schemas.microsoft.com/office/drawing/2014/main" id="{798EB416-050D-A847-A0BF-74B5A3570D03}"/>
                          </a:ext>
                        </a:extLst>
                      </p:cNvPr>
                      <p:cNvPicPr/>
                      <p:nvPr/>
                    </p:nvPicPr>
                    <p:blipFill>
                      <a:blip r:embed="rId5"/>
                      <a:stretch>
                        <a:fillRect/>
                      </a:stretch>
                    </p:blipFill>
                    <p:spPr>
                      <a:xfrm>
                        <a:off x="5821218" y="2596139"/>
                        <a:ext cx="1110298" cy="701241"/>
                      </a:xfrm>
                      <a:prstGeom prst="rect">
                        <a:avLst/>
                      </a:prstGeom>
                    </p:spPr>
                  </p:pic>
                </p:oleObj>
              </mc:Fallback>
            </mc:AlternateContent>
          </a:graphicData>
        </a:graphic>
      </p:graphicFrame>
    </p:spTree>
    <p:extLst>
      <p:ext uri="{BB962C8B-B14F-4D97-AF65-F5344CB8AC3E}">
        <p14:creationId xmlns:p14="http://schemas.microsoft.com/office/powerpoint/2010/main" val="113212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4. Brands</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Brands Validation Rule Flow</a:t>
            </a:r>
          </a:p>
        </p:txBody>
      </p:sp>
      <p:sp>
        <p:nvSpPr>
          <p:cNvPr id="6" name="Process 5">
            <a:extLst>
              <a:ext uri="{FF2B5EF4-FFF2-40B4-BE49-F238E27FC236}">
                <a16:creationId xmlns:a16="http://schemas.microsoft.com/office/drawing/2014/main" id="{BE782B98-5641-FD46-9E18-9DE19527A973}"/>
              </a:ext>
            </a:extLst>
          </p:cNvPr>
          <p:cNvSpPr/>
          <p:nvPr/>
        </p:nvSpPr>
        <p:spPr>
          <a:xfrm>
            <a:off x="4204029" y="2195215"/>
            <a:ext cx="3021496" cy="882594"/>
          </a:xfrm>
          <a:prstGeom prst="flowChart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IT Team integrates POs</a:t>
            </a:r>
          </a:p>
        </p:txBody>
      </p:sp>
      <p:sp>
        <p:nvSpPr>
          <p:cNvPr id="7" name="Process 6">
            <a:extLst>
              <a:ext uri="{FF2B5EF4-FFF2-40B4-BE49-F238E27FC236}">
                <a16:creationId xmlns:a16="http://schemas.microsoft.com/office/drawing/2014/main" id="{8F129706-4919-B444-AB41-E4ADC10FF016}"/>
              </a:ext>
            </a:extLst>
          </p:cNvPr>
          <p:cNvSpPr/>
          <p:nvPr/>
        </p:nvSpPr>
        <p:spPr>
          <a:xfrm>
            <a:off x="8362529" y="2195215"/>
            <a:ext cx="3021496" cy="8825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Inspectorio logic compares Brand IDs from POs with the configured list</a:t>
            </a:r>
          </a:p>
        </p:txBody>
      </p:sp>
      <p:sp>
        <p:nvSpPr>
          <p:cNvPr id="8" name="Decision 7">
            <a:extLst>
              <a:ext uri="{FF2B5EF4-FFF2-40B4-BE49-F238E27FC236}">
                <a16:creationId xmlns:a16="http://schemas.microsoft.com/office/drawing/2014/main" id="{E3A08936-555F-8243-A6BF-E342C4DDF4EE}"/>
              </a:ext>
            </a:extLst>
          </p:cNvPr>
          <p:cNvSpPr/>
          <p:nvPr/>
        </p:nvSpPr>
        <p:spPr>
          <a:xfrm>
            <a:off x="8247235" y="3661845"/>
            <a:ext cx="3252084" cy="18007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Does Brand ID from POs match IDs the configured list</a:t>
            </a:r>
          </a:p>
        </p:txBody>
      </p:sp>
      <p:sp>
        <p:nvSpPr>
          <p:cNvPr id="9" name="Terminator 8">
            <a:extLst>
              <a:ext uri="{FF2B5EF4-FFF2-40B4-BE49-F238E27FC236}">
                <a16:creationId xmlns:a16="http://schemas.microsoft.com/office/drawing/2014/main" id="{E3AB424E-260A-C547-B52F-F5357017C1E3}"/>
              </a:ext>
            </a:extLst>
          </p:cNvPr>
          <p:cNvSpPr/>
          <p:nvPr/>
        </p:nvSpPr>
        <p:spPr>
          <a:xfrm>
            <a:off x="3971344" y="3469842"/>
            <a:ext cx="3486867" cy="83402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fails, and an error will prevent the POs from being integrated</a:t>
            </a:r>
          </a:p>
        </p:txBody>
      </p:sp>
      <p:cxnSp>
        <p:nvCxnSpPr>
          <p:cNvPr id="12" name="Straight Arrow Connector 11">
            <a:extLst>
              <a:ext uri="{FF2B5EF4-FFF2-40B4-BE49-F238E27FC236}">
                <a16:creationId xmlns:a16="http://schemas.microsoft.com/office/drawing/2014/main" id="{4C883628-238D-7A4D-9CC9-6307E65F8143}"/>
              </a:ext>
            </a:extLst>
          </p:cNvPr>
          <p:cNvCxnSpPr>
            <a:cxnSpLocks/>
            <a:stCxn id="25" idx="3"/>
            <a:endCxn id="6" idx="1"/>
          </p:cNvCxnSpPr>
          <p:nvPr/>
        </p:nvCxnSpPr>
        <p:spPr>
          <a:xfrm>
            <a:off x="2496710" y="2636512"/>
            <a:ext cx="1707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FFE4AF-B358-1545-9663-927A1DEE1770}"/>
              </a:ext>
            </a:extLst>
          </p:cNvPr>
          <p:cNvCxnSpPr>
            <a:cxnSpLocks/>
            <a:stCxn id="6" idx="3"/>
            <a:endCxn id="7" idx="1"/>
          </p:cNvCxnSpPr>
          <p:nvPr/>
        </p:nvCxnSpPr>
        <p:spPr>
          <a:xfrm>
            <a:off x="7225525" y="2636512"/>
            <a:ext cx="11370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65F021-6F9A-E242-9AD4-F9BE46947295}"/>
              </a:ext>
            </a:extLst>
          </p:cNvPr>
          <p:cNvCxnSpPr>
            <a:cxnSpLocks/>
            <a:stCxn id="7" idx="2"/>
            <a:endCxn id="8" idx="0"/>
          </p:cNvCxnSpPr>
          <p:nvPr/>
        </p:nvCxnSpPr>
        <p:spPr>
          <a:xfrm>
            <a:off x="9873277" y="3077809"/>
            <a:ext cx="0" cy="58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72D6F5-D4B8-CC4A-A980-766EC3A0B3DB}"/>
              </a:ext>
            </a:extLst>
          </p:cNvPr>
          <p:cNvCxnSpPr>
            <a:cxnSpLocks/>
            <a:stCxn id="8" idx="1"/>
            <a:endCxn id="9" idx="3"/>
          </p:cNvCxnSpPr>
          <p:nvPr/>
        </p:nvCxnSpPr>
        <p:spPr>
          <a:xfrm flipH="1" flipV="1">
            <a:off x="7458211" y="3886852"/>
            <a:ext cx="789024" cy="675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C73032D-49EA-684C-9C56-176BCE4B6E2E}"/>
              </a:ext>
            </a:extLst>
          </p:cNvPr>
          <p:cNvCxnSpPr>
            <a:cxnSpLocks/>
            <a:stCxn id="8" idx="1"/>
            <a:endCxn id="62" idx="3"/>
          </p:cNvCxnSpPr>
          <p:nvPr/>
        </p:nvCxnSpPr>
        <p:spPr>
          <a:xfrm flipH="1">
            <a:off x="7458211" y="4562229"/>
            <a:ext cx="789024" cy="90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Manual Input 24">
            <a:extLst>
              <a:ext uri="{FF2B5EF4-FFF2-40B4-BE49-F238E27FC236}">
                <a16:creationId xmlns:a16="http://schemas.microsoft.com/office/drawing/2014/main" id="{7620A2D4-81A9-6D43-BB85-2045B05A78F9}"/>
              </a:ext>
            </a:extLst>
          </p:cNvPr>
          <p:cNvSpPr/>
          <p:nvPr/>
        </p:nvSpPr>
        <p:spPr>
          <a:xfrm>
            <a:off x="838200" y="1803181"/>
            <a:ext cx="1658510" cy="1666661"/>
          </a:xfrm>
          <a:prstGeom prst="flowChartManualIn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Admin manually uploads the </a:t>
            </a:r>
            <a:r>
              <a:rPr lang="en-US" sz="1200" dirty="0">
                <a:hlinkClick r:id="rId2" action="ppaction://hlinksldjump"/>
              </a:rPr>
              <a:t>file list </a:t>
            </a:r>
            <a:r>
              <a:rPr lang="en-US" sz="1200" dirty="0"/>
              <a:t>to the </a:t>
            </a:r>
            <a:r>
              <a:rPr lang="en-US" sz="1200" dirty="0">
                <a:hlinkClick r:id="rId3"/>
              </a:rPr>
              <a:t>Inspectorio </a:t>
            </a:r>
            <a:r>
              <a:rPr lang="en-US" sz="1200" dirty="0">
                <a:hlinkClick r:id="rId4"/>
              </a:rPr>
              <a:t>UI</a:t>
            </a:r>
            <a:endParaRPr lang="en-US" sz="1200" dirty="0"/>
          </a:p>
        </p:txBody>
      </p:sp>
      <p:sp>
        <p:nvSpPr>
          <p:cNvPr id="36" name="TextBox 35">
            <a:extLst>
              <a:ext uri="{FF2B5EF4-FFF2-40B4-BE49-F238E27FC236}">
                <a16:creationId xmlns:a16="http://schemas.microsoft.com/office/drawing/2014/main" id="{45BB8C4E-7223-A743-877D-3FE3983E959B}"/>
              </a:ext>
            </a:extLst>
          </p:cNvPr>
          <p:cNvSpPr txBox="1"/>
          <p:nvPr/>
        </p:nvSpPr>
        <p:spPr>
          <a:xfrm>
            <a:off x="7902328" y="3975477"/>
            <a:ext cx="411482" cy="246221"/>
          </a:xfrm>
          <a:prstGeom prst="rect">
            <a:avLst/>
          </a:prstGeom>
          <a:noFill/>
        </p:spPr>
        <p:txBody>
          <a:bodyPr wrap="square" rtlCol="0">
            <a:spAutoFit/>
          </a:bodyPr>
          <a:lstStyle/>
          <a:p>
            <a:r>
              <a:rPr lang="en-US" sz="1000" dirty="0"/>
              <a:t>No</a:t>
            </a:r>
          </a:p>
        </p:txBody>
      </p:sp>
      <p:sp>
        <p:nvSpPr>
          <p:cNvPr id="37" name="TextBox 36">
            <a:extLst>
              <a:ext uri="{FF2B5EF4-FFF2-40B4-BE49-F238E27FC236}">
                <a16:creationId xmlns:a16="http://schemas.microsoft.com/office/drawing/2014/main" id="{18FAB97C-E2E3-9047-8ABF-40BEF538347F}"/>
              </a:ext>
            </a:extLst>
          </p:cNvPr>
          <p:cNvSpPr txBox="1"/>
          <p:nvPr/>
        </p:nvSpPr>
        <p:spPr>
          <a:xfrm>
            <a:off x="7902328" y="5042460"/>
            <a:ext cx="411482" cy="246221"/>
          </a:xfrm>
          <a:prstGeom prst="rect">
            <a:avLst/>
          </a:prstGeom>
          <a:noFill/>
        </p:spPr>
        <p:txBody>
          <a:bodyPr wrap="square" rtlCol="0">
            <a:spAutoFit/>
          </a:bodyPr>
          <a:lstStyle/>
          <a:p>
            <a:r>
              <a:rPr lang="en-US" sz="1000" dirty="0"/>
              <a:t>Yes</a:t>
            </a:r>
          </a:p>
        </p:txBody>
      </p:sp>
      <p:sp>
        <p:nvSpPr>
          <p:cNvPr id="39" name="Terminator 38">
            <a:extLst>
              <a:ext uri="{FF2B5EF4-FFF2-40B4-BE49-F238E27FC236}">
                <a16:creationId xmlns:a16="http://schemas.microsoft.com/office/drawing/2014/main" id="{89629B06-5B03-7C4F-AFFA-A2BC5F1125F1}"/>
              </a:ext>
            </a:extLst>
          </p:cNvPr>
          <p:cNvSpPr/>
          <p:nvPr/>
        </p:nvSpPr>
        <p:spPr>
          <a:xfrm>
            <a:off x="492963" y="5103469"/>
            <a:ext cx="2625361" cy="69756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End</a:t>
            </a:r>
          </a:p>
        </p:txBody>
      </p:sp>
      <p:sp>
        <p:nvSpPr>
          <p:cNvPr id="62" name="Rectangle 61">
            <a:extLst>
              <a:ext uri="{FF2B5EF4-FFF2-40B4-BE49-F238E27FC236}">
                <a16:creationId xmlns:a16="http://schemas.microsoft.com/office/drawing/2014/main" id="{D874EA78-7130-944C-9F7B-B022EE4BBDE6}"/>
              </a:ext>
            </a:extLst>
          </p:cNvPr>
          <p:cNvSpPr/>
          <p:nvPr/>
        </p:nvSpPr>
        <p:spPr>
          <a:xfrm>
            <a:off x="4169765" y="5021316"/>
            <a:ext cx="3288446" cy="882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passes</a:t>
            </a:r>
          </a:p>
        </p:txBody>
      </p:sp>
      <p:cxnSp>
        <p:nvCxnSpPr>
          <p:cNvPr id="67" name="Straight Arrow Connector 66">
            <a:extLst>
              <a:ext uri="{FF2B5EF4-FFF2-40B4-BE49-F238E27FC236}">
                <a16:creationId xmlns:a16="http://schemas.microsoft.com/office/drawing/2014/main" id="{BB331D93-802F-4442-BDE3-F6E4B11490E7}"/>
              </a:ext>
            </a:extLst>
          </p:cNvPr>
          <p:cNvCxnSpPr>
            <a:cxnSpLocks/>
            <a:stCxn id="62" idx="1"/>
            <a:endCxn id="39" idx="3"/>
          </p:cNvCxnSpPr>
          <p:nvPr/>
        </p:nvCxnSpPr>
        <p:spPr>
          <a:xfrm flipH="1" flipV="1">
            <a:off x="3118324" y="5452250"/>
            <a:ext cx="1051441" cy="10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4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163B1-424A-4940-95AB-73B196D8C63A}"/>
              </a:ext>
            </a:extLst>
          </p:cNvPr>
          <p:cNvSpPr>
            <a:spLocks noGrp="1"/>
          </p:cNvSpPr>
          <p:nvPr>
            <p:ph sz="half" idx="1"/>
          </p:nvPr>
        </p:nvSpPr>
        <p:spPr>
          <a:xfrm>
            <a:off x="1614123" y="1888833"/>
            <a:ext cx="5082309" cy="688112"/>
          </a:xfrm>
        </p:spPr>
        <p:txBody>
          <a:bodyPr>
            <a:normAutofit/>
          </a:bodyPr>
          <a:lstStyle/>
          <a:p>
            <a:r>
              <a:rPr lang="en-US" dirty="0"/>
              <a:t>Manage the CSV list of Product Lines and Categories in Inspectorio</a:t>
            </a:r>
          </a:p>
        </p:txBody>
      </p:sp>
      <p:sp>
        <p:nvSpPr>
          <p:cNvPr id="3" name="Title 2">
            <a:extLst>
              <a:ext uri="{FF2B5EF4-FFF2-40B4-BE49-F238E27FC236}">
                <a16:creationId xmlns:a16="http://schemas.microsoft.com/office/drawing/2014/main" id="{89799A4E-2699-4640-8A75-4FEFE395D4B9}"/>
              </a:ext>
            </a:extLst>
          </p:cNvPr>
          <p:cNvSpPr>
            <a:spLocks noGrp="1"/>
          </p:cNvSpPr>
          <p:nvPr>
            <p:ph type="title"/>
          </p:nvPr>
        </p:nvSpPr>
        <p:spPr/>
        <p:txBody>
          <a:bodyPr/>
          <a:lstStyle/>
          <a:p>
            <a:r>
              <a:rPr lang="en-US" dirty="0"/>
              <a:t>Manual Steps vs. Integration Steps</a:t>
            </a:r>
          </a:p>
        </p:txBody>
      </p:sp>
      <p:sp>
        <p:nvSpPr>
          <p:cNvPr id="6" name="Text Placeholder 5">
            <a:extLst>
              <a:ext uri="{FF2B5EF4-FFF2-40B4-BE49-F238E27FC236}">
                <a16:creationId xmlns:a16="http://schemas.microsoft.com/office/drawing/2014/main" id="{4BFA5F3A-820A-A14D-A7F8-8EAEEA2E852B}"/>
              </a:ext>
            </a:extLst>
          </p:cNvPr>
          <p:cNvSpPr>
            <a:spLocks noGrp="1"/>
          </p:cNvSpPr>
          <p:nvPr>
            <p:ph type="body" sz="quarter" idx="17"/>
          </p:nvPr>
        </p:nvSpPr>
        <p:spPr>
          <a:xfrm>
            <a:off x="1423189" y="1186669"/>
            <a:ext cx="4449146" cy="478055"/>
          </a:xfrm>
        </p:spPr>
        <p:txBody>
          <a:bodyPr>
            <a:normAutofit/>
          </a:bodyPr>
          <a:lstStyle/>
          <a:p>
            <a:r>
              <a:rPr lang="en-US" dirty="0"/>
              <a:t>Manual steps by Admin</a:t>
            </a:r>
          </a:p>
        </p:txBody>
      </p:sp>
      <p:sp>
        <p:nvSpPr>
          <p:cNvPr id="7" name="Text Placeholder 6">
            <a:extLst>
              <a:ext uri="{FF2B5EF4-FFF2-40B4-BE49-F238E27FC236}">
                <a16:creationId xmlns:a16="http://schemas.microsoft.com/office/drawing/2014/main" id="{4E0ADBAB-E875-C845-AEBF-8FCEADDA13EA}"/>
              </a:ext>
            </a:extLst>
          </p:cNvPr>
          <p:cNvSpPr>
            <a:spLocks noGrp="1"/>
          </p:cNvSpPr>
          <p:nvPr>
            <p:ph type="body" sz="quarter" idx="18"/>
          </p:nvPr>
        </p:nvSpPr>
        <p:spPr>
          <a:xfrm>
            <a:off x="6761920" y="1192996"/>
            <a:ext cx="4487971" cy="478055"/>
          </a:xfrm>
        </p:spPr>
        <p:txBody>
          <a:bodyPr>
            <a:normAutofit/>
          </a:bodyPr>
          <a:lstStyle/>
          <a:p>
            <a:r>
              <a:rPr lang="en-US" dirty="0"/>
              <a:t>Integration steps by IT Team</a:t>
            </a:r>
          </a:p>
        </p:txBody>
      </p:sp>
      <p:sp>
        <p:nvSpPr>
          <p:cNvPr id="15" name="Content Placeholder 1">
            <a:extLst>
              <a:ext uri="{FF2B5EF4-FFF2-40B4-BE49-F238E27FC236}">
                <a16:creationId xmlns:a16="http://schemas.microsoft.com/office/drawing/2014/main" id="{3495AC78-533C-E34B-A6E4-A6AC956A54B8}"/>
              </a:ext>
            </a:extLst>
          </p:cNvPr>
          <p:cNvSpPr txBox="1">
            <a:spLocks/>
          </p:cNvSpPr>
          <p:nvPr/>
        </p:nvSpPr>
        <p:spPr>
          <a:xfrm>
            <a:off x="1614122" y="2805708"/>
            <a:ext cx="5082309" cy="13652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 organization Rollout Lists</a:t>
            </a:r>
          </a:p>
          <a:p>
            <a:r>
              <a:rPr lang="en-US" dirty="0"/>
              <a:t>Associate to other Global Organizations</a:t>
            </a:r>
          </a:p>
          <a:p>
            <a:r>
              <a:rPr lang="en-US" dirty="0"/>
              <a:t>Link Local Organizations to Global Organizations</a:t>
            </a:r>
          </a:p>
        </p:txBody>
      </p:sp>
      <p:sp>
        <p:nvSpPr>
          <p:cNvPr id="16" name="Content Placeholder 1">
            <a:extLst>
              <a:ext uri="{FF2B5EF4-FFF2-40B4-BE49-F238E27FC236}">
                <a16:creationId xmlns:a16="http://schemas.microsoft.com/office/drawing/2014/main" id="{EED173DD-E720-FF46-A29F-9EF8217D62E4}"/>
              </a:ext>
            </a:extLst>
          </p:cNvPr>
          <p:cNvSpPr txBox="1">
            <a:spLocks/>
          </p:cNvSpPr>
          <p:nvPr/>
        </p:nvSpPr>
        <p:spPr>
          <a:xfrm>
            <a:off x="1614122" y="4552131"/>
            <a:ext cx="5082309" cy="410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Manage the list of PO Types in Inspectorio</a:t>
            </a:r>
          </a:p>
        </p:txBody>
      </p:sp>
      <p:sp>
        <p:nvSpPr>
          <p:cNvPr id="17" name="Content Placeholder 1">
            <a:extLst>
              <a:ext uri="{FF2B5EF4-FFF2-40B4-BE49-F238E27FC236}">
                <a16:creationId xmlns:a16="http://schemas.microsoft.com/office/drawing/2014/main" id="{EA1D0B84-B525-C546-B088-D5877F0E964A}"/>
              </a:ext>
            </a:extLst>
          </p:cNvPr>
          <p:cNvSpPr txBox="1">
            <a:spLocks/>
          </p:cNvSpPr>
          <p:nvPr/>
        </p:nvSpPr>
        <p:spPr>
          <a:xfrm>
            <a:off x="1614121" y="5422786"/>
            <a:ext cx="5082309" cy="5037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Manage the CSV list of Brands in Inspectorio</a:t>
            </a:r>
          </a:p>
        </p:txBody>
      </p:sp>
      <p:sp>
        <p:nvSpPr>
          <p:cNvPr id="18" name="Content Placeholder 1">
            <a:extLst>
              <a:ext uri="{FF2B5EF4-FFF2-40B4-BE49-F238E27FC236}">
                <a16:creationId xmlns:a16="http://schemas.microsoft.com/office/drawing/2014/main" id="{25C9A190-CC09-134B-82C0-8F154A948417}"/>
              </a:ext>
            </a:extLst>
          </p:cNvPr>
          <p:cNvSpPr txBox="1">
            <a:spLocks/>
          </p:cNvSpPr>
          <p:nvPr/>
        </p:nvSpPr>
        <p:spPr>
          <a:xfrm>
            <a:off x="6976695" y="1893693"/>
            <a:ext cx="5082309" cy="3971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Integrate POs into Inspectorio</a:t>
            </a:r>
          </a:p>
        </p:txBody>
      </p:sp>
      <p:sp>
        <p:nvSpPr>
          <p:cNvPr id="21" name="Content Placeholder 1">
            <a:extLst>
              <a:ext uri="{FF2B5EF4-FFF2-40B4-BE49-F238E27FC236}">
                <a16:creationId xmlns:a16="http://schemas.microsoft.com/office/drawing/2014/main" id="{1E553FBC-84A5-434C-BA6D-3882A23C374C}"/>
              </a:ext>
            </a:extLst>
          </p:cNvPr>
          <p:cNvSpPr txBox="1">
            <a:spLocks/>
          </p:cNvSpPr>
          <p:nvPr/>
        </p:nvSpPr>
        <p:spPr>
          <a:xfrm>
            <a:off x="6976697" y="2805708"/>
            <a:ext cx="5082309" cy="13652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Integrate Organizations into Inspectorio Local Organization ecosystem</a:t>
            </a:r>
          </a:p>
        </p:txBody>
      </p:sp>
      <p:sp>
        <p:nvSpPr>
          <p:cNvPr id="22" name="Content Placeholder 1">
            <a:extLst>
              <a:ext uri="{FF2B5EF4-FFF2-40B4-BE49-F238E27FC236}">
                <a16:creationId xmlns:a16="http://schemas.microsoft.com/office/drawing/2014/main" id="{81EA40AB-4B23-8843-B684-0EB945A642A2}"/>
              </a:ext>
            </a:extLst>
          </p:cNvPr>
          <p:cNvSpPr txBox="1">
            <a:spLocks/>
          </p:cNvSpPr>
          <p:nvPr/>
        </p:nvSpPr>
        <p:spPr>
          <a:xfrm>
            <a:off x="6976696" y="4552131"/>
            <a:ext cx="5082309" cy="410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Integrate POs into Inspectorio</a:t>
            </a:r>
          </a:p>
        </p:txBody>
      </p:sp>
      <p:sp>
        <p:nvSpPr>
          <p:cNvPr id="23" name="Content Placeholder 1">
            <a:extLst>
              <a:ext uri="{FF2B5EF4-FFF2-40B4-BE49-F238E27FC236}">
                <a16:creationId xmlns:a16="http://schemas.microsoft.com/office/drawing/2014/main" id="{59356BAE-187D-974F-AF25-528ED9C8B0D3}"/>
              </a:ext>
            </a:extLst>
          </p:cNvPr>
          <p:cNvSpPr txBox="1">
            <a:spLocks/>
          </p:cNvSpPr>
          <p:nvPr/>
        </p:nvSpPr>
        <p:spPr>
          <a:xfrm>
            <a:off x="6976695" y="5422786"/>
            <a:ext cx="5082309" cy="5037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Integrate POs into Inspectorio</a:t>
            </a:r>
          </a:p>
        </p:txBody>
      </p:sp>
      <p:sp>
        <p:nvSpPr>
          <p:cNvPr id="28" name="Process 27">
            <a:extLst>
              <a:ext uri="{FF2B5EF4-FFF2-40B4-BE49-F238E27FC236}">
                <a16:creationId xmlns:a16="http://schemas.microsoft.com/office/drawing/2014/main" id="{689289F3-565A-2144-BF4B-A1C0520BA097}"/>
              </a:ext>
            </a:extLst>
          </p:cNvPr>
          <p:cNvSpPr/>
          <p:nvPr/>
        </p:nvSpPr>
        <p:spPr>
          <a:xfrm rot="20170456">
            <a:off x="310879" y="1983111"/>
            <a:ext cx="946789" cy="373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Rule #1</a:t>
            </a:r>
          </a:p>
        </p:txBody>
      </p:sp>
      <p:sp>
        <p:nvSpPr>
          <p:cNvPr id="29" name="Process 28">
            <a:extLst>
              <a:ext uri="{FF2B5EF4-FFF2-40B4-BE49-F238E27FC236}">
                <a16:creationId xmlns:a16="http://schemas.microsoft.com/office/drawing/2014/main" id="{09CA509D-3476-AA4F-A859-93BFDCB86C87}"/>
              </a:ext>
            </a:extLst>
          </p:cNvPr>
          <p:cNvSpPr/>
          <p:nvPr/>
        </p:nvSpPr>
        <p:spPr>
          <a:xfrm rot="20170456">
            <a:off x="306025" y="3276406"/>
            <a:ext cx="946789" cy="373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Rule #2</a:t>
            </a:r>
          </a:p>
        </p:txBody>
      </p:sp>
      <p:sp>
        <p:nvSpPr>
          <p:cNvPr id="30" name="Process 29">
            <a:extLst>
              <a:ext uri="{FF2B5EF4-FFF2-40B4-BE49-F238E27FC236}">
                <a16:creationId xmlns:a16="http://schemas.microsoft.com/office/drawing/2014/main" id="{8CCDDDB1-0B14-C54D-B919-EF129B03D7D9}"/>
              </a:ext>
            </a:extLst>
          </p:cNvPr>
          <p:cNvSpPr/>
          <p:nvPr/>
        </p:nvSpPr>
        <p:spPr>
          <a:xfrm rot="20170456">
            <a:off x="356263" y="4555848"/>
            <a:ext cx="946789" cy="373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Rule #3</a:t>
            </a:r>
          </a:p>
        </p:txBody>
      </p:sp>
      <p:sp>
        <p:nvSpPr>
          <p:cNvPr id="31" name="Process 30">
            <a:extLst>
              <a:ext uri="{FF2B5EF4-FFF2-40B4-BE49-F238E27FC236}">
                <a16:creationId xmlns:a16="http://schemas.microsoft.com/office/drawing/2014/main" id="{49E4D0F5-6B48-BD41-8D22-D31F0415CFBE}"/>
              </a:ext>
            </a:extLst>
          </p:cNvPr>
          <p:cNvSpPr/>
          <p:nvPr/>
        </p:nvSpPr>
        <p:spPr>
          <a:xfrm rot="20170456">
            <a:off x="356263" y="5475422"/>
            <a:ext cx="946789" cy="373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Rule #4</a:t>
            </a:r>
          </a:p>
        </p:txBody>
      </p:sp>
      <p:cxnSp>
        <p:nvCxnSpPr>
          <p:cNvPr id="33" name="Straight Connector 32">
            <a:extLst>
              <a:ext uri="{FF2B5EF4-FFF2-40B4-BE49-F238E27FC236}">
                <a16:creationId xmlns:a16="http://schemas.microsoft.com/office/drawing/2014/main" id="{59FEA653-D154-C142-9D1D-2B99C4ACC31D}"/>
              </a:ext>
            </a:extLst>
          </p:cNvPr>
          <p:cNvCxnSpPr>
            <a:cxnSpLocks/>
          </p:cNvCxnSpPr>
          <p:nvPr/>
        </p:nvCxnSpPr>
        <p:spPr>
          <a:xfrm>
            <a:off x="270897" y="1666903"/>
            <a:ext cx="11256085" cy="0"/>
          </a:xfrm>
          <a:prstGeom prst="line">
            <a:avLst/>
          </a:prstGeom>
          <a:ln w="6350">
            <a:solidFill>
              <a:schemeClr val="accent2">
                <a:alpha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64B772-6BBC-E444-9609-249F81C83176}"/>
              </a:ext>
            </a:extLst>
          </p:cNvPr>
          <p:cNvCxnSpPr>
            <a:cxnSpLocks/>
          </p:cNvCxnSpPr>
          <p:nvPr/>
        </p:nvCxnSpPr>
        <p:spPr>
          <a:xfrm>
            <a:off x="270897" y="2678285"/>
            <a:ext cx="11256085" cy="0"/>
          </a:xfrm>
          <a:prstGeom prst="line">
            <a:avLst/>
          </a:prstGeom>
          <a:ln w="6350">
            <a:solidFill>
              <a:schemeClr val="accent2">
                <a:alpha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7DB0F05-9053-A54F-99B5-32C0AEC3480A}"/>
              </a:ext>
            </a:extLst>
          </p:cNvPr>
          <p:cNvCxnSpPr>
            <a:cxnSpLocks/>
          </p:cNvCxnSpPr>
          <p:nvPr/>
        </p:nvCxnSpPr>
        <p:spPr>
          <a:xfrm>
            <a:off x="270897" y="4226382"/>
            <a:ext cx="11256085" cy="0"/>
          </a:xfrm>
          <a:prstGeom prst="line">
            <a:avLst/>
          </a:prstGeom>
          <a:ln w="6350">
            <a:solidFill>
              <a:schemeClr val="accent2">
                <a:alpha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E1D4B7-11C5-7A42-9502-9B1095BDCEFC}"/>
              </a:ext>
            </a:extLst>
          </p:cNvPr>
          <p:cNvCxnSpPr>
            <a:cxnSpLocks/>
          </p:cNvCxnSpPr>
          <p:nvPr/>
        </p:nvCxnSpPr>
        <p:spPr>
          <a:xfrm>
            <a:off x="270897" y="5235198"/>
            <a:ext cx="11256085" cy="0"/>
          </a:xfrm>
          <a:prstGeom prst="line">
            <a:avLst/>
          </a:prstGeom>
          <a:ln w="6350">
            <a:solidFill>
              <a:schemeClr val="accent2">
                <a:alpha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516849F-566D-FA44-BB68-BBF90BBC8952}"/>
              </a:ext>
            </a:extLst>
          </p:cNvPr>
          <p:cNvCxnSpPr>
            <a:cxnSpLocks/>
          </p:cNvCxnSpPr>
          <p:nvPr/>
        </p:nvCxnSpPr>
        <p:spPr>
          <a:xfrm>
            <a:off x="6818242" y="1140879"/>
            <a:ext cx="0" cy="4805752"/>
          </a:xfrm>
          <a:prstGeom prst="line">
            <a:avLst/>
          </a:prstGeom>
          <a:ln w="6350">
            <a:solidFill>
              <a:schemeClr val="accent2">
                <a:alpha val="7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3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27211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4A1C8520-B4B0-5040-9FF8-1AC0B56C2618}"/>
              </a:ext>
            </a:extLst>
          </p:cNvPr>
          <p:cNvSpPr>
            <a:spLocks noGrp="1"/>
          </p:cNvSpPr>
          <p:nvPr>
            <p:ph idx="1"/>
          </p:nvPr>
        </p:nvSpPr>
        <p:spPr/>
        <p:txBody>
          <a:bodyPr>
            <a:normAutofit/>
          </a:bodyPr>
          <a:lstStyle/>
          <a:p>
            <a:r>
              <a:rPr lang="en-US" dirty="0"/>
              <a:t>A Rollout List is an Excel document template that Inspectorio Customer Success Manager provides to you, and that your Admin fills in.</a:t>
            </a:r>
          </a:p>
          <a:p>
            <a:r>
              <a:rPr lang="en-US" dirty="0"/>
              <a:t>The Rollout List denotes the cadence with which your Vendors, Factories, and other organizations you work with will be invited to join Inspectorio.</a:t>
            </a:r>
          </a:p>
          <a:p>
            <a:r>
              <a:rPr lang="en-US" dirty="0"/>
              <a:t>We work with you to define the rollout cadence depending on your needs: for example by inspection date or region or product line or business division.</a:t>
            </a:r>
          </a:p>
          <a:p>
            <a:endParaRPr lang="en-US" dirty="0"/>
          </a:p>
          <a:p>
            <a:r>
              <a:rPr lang="en-US" dirty="0"/>
              <a:t>Here is the Rollout List template in Excel:</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Rollout List</a:t>
            </a:r>
          </a:p>
        </p:txBody>
      </p:sp>
      <p:graphicFrame>
        <p:nvGraphicFramePr>
          <p:cNvPr id="5" name="Object 4">
            <a:extLst>
              <a:ext uri="{FF2B5EF4-FFF2-40B4-BE49-F238E27FC236}">
                <a16:creationId xmlns:a16="http://schemas.microsoft.com/office/drawing/2014/main" id="{D5674206-F2C5-324D-A98A-C75A125E7B9F}"/>
              </a:ext>
            </a:extLst>
          </p:cNvPr>
          <p:cNvGraphicFramePr>
            <a:graphicFrameLocks noChangeAspect="1"/>
          </p:cNvGraphicFramePr>
          <p:nvPr>
            <p:extLst>
              <p:ext uri="{D42A27DB-BD31-4B8C-83A1-F6EECF244321}">
                <p14:modId xmlns:p14="http://schemas.microsoft.com/office/powerpoint/2010/main" val="3585558448"/>
              </p:ext>
            </p:extLst>
          </p:nvPr>
        </p:nvGraphicFramePr>
        <p:xfrm>
          <a:off x="5454835" y="3773774"/>
          <a:ext cx="1636776" cy="1033753"/>
        </p:xfrm>
        <a:graphic>
          <a:graphicData uri="http://schemas.openxmlformats.org/presentationml/2006/ole">
            <mc:AlternateContent xmlns:mc="http://schemas.openxmlformats.org/markup-compatibility/2006">
              <mc:Choice xmlns:v="urn:schemas-microsoft-com:vml" Requires="v">
                <p:oleObj spid="_x0000_s4099" name="Worksheet" showAsIcon="1" r:id="rId3" imgW="965200" imgH="609600" progId="Excel.Sheet.12">
                  <p:embed/>
                </p:oleObj>
              </mc:Choice>
              <mc:Fallback>
                <p:oleObj name="Worksheet" showAsIcon="1" r:id="rId3" imgW="965200" imgH="609600" progId="Excel.Sheet.12">
                  <p:embed/>
                  <p:pic>
                    <p:nvPicPr>
                      <p:cNvPr id="5" name="Object 4">
                        <a:extLst>
                          <a:ext uri="{FF2B5EF4-FFF2-40B4-BE49-F238E27FC236}">
                            <a16:creationId xmlns:a16="http://schemas.microsoft.com/office/drawing/2014/main" id="{D5674206-F2C5-324D-A98A-C75A125E7B9F}"/>
                          </a:ext>
                        </a:extLst>
                      </p:cNvPr>
                      <p:cNvPicPr/>
                      <p:nvPr/>
                    </p:nvPicPr>
                    <p:blipFill>
                      <a:blip r:embed="rId4"/>
                      <a:stretch>
                        <a:fillRect/>
                      </a:stretch>
                    </p:blipFill>
                    <p:spPr>
                      <a:xfrm>
                        <a:off x="5454835" y="3773774"/>
                        <a:ext cx="1636776" cy="1033753"/>
                      </a:xfrm>
                      <a:prstGeom prst="rect">
                        <a:avLst/>
                      </a:prstGeom>
                    </p:spPr>
                  </p:pic>
                </p:oleObj>
              </mc:Fallback>
            </mc:AlternateContent>
          </a:graphicData>
        </a:graphic>
      </p:graphicFrame>
    </p:spTree>
    <p:extLst>
      <p:ext uri="{BB962C8B-B14F-4D97-AF65-F5344CB8AC3E}">
        <p14:creationId xmlns:p14="http://schemas.microsoft.com/office/powerpoint/2010/main" val="49735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A791-A5BB-C647-BB9B-00595974D175}"/>
              </a:ext>
            </a:extLst>
          </p:cNvPr>
          <p:cNvSpPr>
            <a:spLocks noGrp="1"/>
          </p:cNvSpPr>
          <p:nvPr>
            <p:ph type="title"/>
          </p:nvPr>
        </p:nvSpPr>
        <p:spPr/>
        <p:txBody>
          <a:bodyPr/>
          <a:lstStyle/>
          <a:p>
            <a:r>
              <a:rPr lang="en-US" dirty="0"/>
              <a:t>Table of Contents</a:t>
            </a:r>
          </a:p>
        </p:txBody>
      </p:sp>
      <p:sp>
        <p:nvSpPr>
          <p:cNvPr id="4" name="Text Placeholder 3">
            <a:extLst>
              <a:ext uri="{FF2B5EF4-FFF2-40B4-BE49-F238E27FC236}">
                <a16:creationId xmlns:a16="http://schemas.microsoft.com/office/drawing/2014/main" id="{E3CD34E3-C06D-8140-8073-4D830D2ED8F9}"/>
              </a:ext>
            </a:extLst>
          </p:cNvPr>
          <p:cNvSpPr>
            <a:spLocks noGrp="1"/>
          </p:cNvSpPr>
          <p:nvPr>
            <p:ph type="body" sz="quarter" idx="10"/>
          </p:nvPr>
        </p:nvSpPr>
        <p:spPr/>
        <p:txBody>
          <a:bodyPr/>
          <a:lstStyle/>
          <a:p>
            <a:r>
              <a:rPr lang="en-US" dirty="0"/>
              <a:t>3 - Overview of Purchase Order Validation Rules</a:t>
            </a:r>
          </a:p>
        </p:txBody>
      </p:sp>
      <p:sp>
        <p:nvSpPr>
          <p:cNvPr id="5" name="Text Placeholder 3">
            <a:extLst>
              <a:ext uri="{FF2B5EF4-FFF2-40B4-BE49-F238E27FC236}">
                <a16:creationId xmlns:a16="http://schemas.microsoft.com/office/drawing/2014/main" id="{32B47919-EFC2-4E4B-968A-D2CBF6A2A409}"/>
              </a:ext>
            </a:extLst>
          </p:cNvPr>
          <p:cNvSpPr txBox="1">
            <a:spLocks/>
          </p:cNvSpPr>
          <p:nvPr/>
        </p:nvSpPr>
        <p:spPr>
          <a:xfrm>
            <a:off x="431800" y="1697038"/>
            <a:ext cx="11280832" cy="3905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sz="2400" b="1" kern="1200">
                <a:solidFill>
                  <a:srgbClr val="0078B7"/>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8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Clr>
                <a:srgbClr val="0078B7"/>
              </a:buClr>
              <a:buFont typeface="Arial" panose="020B0604020202020204" pitchFamily="34" charset="0"/>
              <a:buNone/>
              <a:defRPr sz="1800" b="1"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 Validation Rule 1. Product Lines and Categories</a:t>
            </a:r>
          </a:p>
        </p:txBody>
      </p:sp>
      <p:sp>
        <p:nvSpPr>
          <p:cNvPr id="6" name="Text Placeholder 3">
            <a:extLst>
              <a:ext uri="{FF2B5EF4-FFF2-40B4-BE49-F238E27FC236}">
                <a16:creationId xmlns:a16="http://schemas.microsoft.com/office/drawing/2014/main" id="{359FBDFF-6586-7740-B085-58EB8ADB477C}"/>
              </a:ext>
            </a:extLst>
          </p:cNvPr>
          <p:cNvSpPr txBox="1">
            <a:spLocks/>
          </p:cNvSpPr>
          <p:nvPr/>
        </p:nvSpPr>
        <p:spPr>
          <a:xfrm>
            <a:off x="431800" y="2335213"/>
            <a:ext cx="11280832" cy="3905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sz="2400" b="1" kern="1200">
                <a:solidFill>
                  <a:srgbClr val="0078B7"/>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8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Clr>
                <a:srgbClr val="0078B7"/>
              </a:buClr>
              <a:buFont typeface="Arial" panose="020B0604020202020204" pitchFamily="34" charset="0"/>
              <a:buNone/>
              <a:defRPr sz="1800" b="1"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6 - Validation Rule 2. Organizations</a:t>
            </a:r>
          </a:p>
        </p:txBody>
      </p:sp>
      <p:sp>
        <p:nvSpPr>
          <p:cNvPr id="7" name="Text Placeholder 3">
            <a:extLst>
              <a:ext uri="{FF2B5EF4-FFF2-40B4-BE49-F238E27FC236}">
                <a16:creationId xmlns:a16="http://schemas.microsoft.com/office/drawing/2014/main" id="{6D208E4C-ADAA-614A-8871-F4E4AFF3F752}"/>
              </a:ext>
            </a:extLst>
          </p:cNvPr>
          <p:cNvSpPr txBox="1">
            <a:spLocks/>
          </p:cNvSpPr>
          <p:nvPr/>
        </p:nvSpPr>
        <p:spPr>
          <a:xfrm>
            <a:off x="431800" y="2973388"/>
            <a:ext cx="11280832" cy="3905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sz="2400" b="1" kern="1200">
                <a:solidFill>
                  <a:srgbClr val="0078B7"/>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8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Clr>
                <a:srgbClr val="0078B7"/>
              </a:buClr>
              <a:buFont typeface="Arial" panose="020B0604020202020204" pitchFamily="34" charset="0"/>
              <a:buNone/>
              <a:defRPr sz="1800" b="1"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11 - Validation Rule 3. Purchase Order Types (optional)</a:t>
            </a:r>
          </a:p>
        </p:txBody>
      </p:sp>
      <p:sp>
        <p:nvSpPr>
          <p:cNvPr id="8" name="Text Placeholder 3">
            <a:extLst>
              <a:ext uri="{FF2B5EF4-FFF2-40B4-BE49-F238E27FC236}">
                <a16:creationId xmlns:a16="http://schemas.microsoft.com/office/drawing/2014/main" id="{8C52D1C5-E52D-B64B-8C13-64F8AD5D4B62}"/>
              </a:ext>
            </a:extLst>
          </p:cNvPr>
          <p:cNvSpPr txBox="1">
            <a:spLocks/>
          </p:cNvSpPr>
          <p:nvPr/>
        </p:nvSpPr>
        <p:spPr>
          <a:xfrm>
            <a:off x="431800" y="3611563"/>
            <a:ext cx="11280832" cy="3905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sz="2400" b="1" kern="1200">
                <a:solidFill>
                  <a:srgbClr val="0078B7"/>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8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Clr>
                <a:srgbClr val="0078B7"/>
              </a:buClr>
              <a:buFont typeface="Arial" panose="020B0604020202020204" pitchFamily="34" charset="0"/>
              <a:buNone/>
              <a:defRPr sz="1800" b="1"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13 - Validation Rule 4. Brands (optional)</a:t>
            </a:r>
          </a:p>
        </p:txBody>
      </p:sp>
      <p:sp>
        <p:nvSpPr>
          <p:cNvPr id="9" name="Text Placeholder 3">
            <a:extLst>
              <a:ext uri="{FF2B5EF4-FFF2-40B4-BE49-F238E27FC236}">
                <a16:creationId xmlns:a16="http://schemas.microsoft.com/office/drawing/2014/main" id="{ACE339A9-27F8-404B-A0A5-E67567D3AF93}"/>
              </a:ext>
            </a:extLst>
          </p:cNvPr>
          <p:cNvSpPr txBox="1">
            <a:spLocks/>
          </p:cNvSpPr>
          <p:nvPr/>
        </p:nvSpPr>
        <p:spPr>
          <a:xfrm>
            <a:off x="431800" y="4249738"/>
            <a:ext cx="11280832" cy="3905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sz="2400" b="1" kern="1200">
                <a:solidFill>
                  <a:srgbClr val="0078B7"/>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8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Clr>
                <a:srgbClr val="0078B7"/>
              </a:buClr>
              <a:buFont typeface="Arial" panose="020B0604020202020204" pitchFamily="34" charset="0"/>
              <a:buNone/>
              <a:defRPr sz="1800" b="1"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15 - Manual Steps vs. Integration Steps</a:t>
            </a:r>
          </a:p>
        </p:txBody>
      </p:sp>
      <p:sp>
        <p:nvSpPr>
          <p:cNvPr id="10" name="Text Placeholder 3">
            <a:extLst>
              <a:ext uri="{FF2B5EF4-FFF2-40B4-BE49-F238E27FC236}">
                <a16:creationId xmlns:a16="http://schemas.microsoft.com/office/drawing/2014/main" id="{F723E35B-0D64-BA40-B8F2-D0E15F26472C}"/>
              </a:ext>
            </a:extLst>
          </p:cNvPr>
          <p:cNvSpPr txBox="1">
            <a:spLocks/>
          </p:cNvSpPr>
          <p:nvPr/>
        </p:nvSpPr>
        <p:spPr>
          <a:xfrm>
            <a:off x="431800" y="4887913"/>
            <a:ext cx="11280832" cy="3905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sz="2400" b="1" kern="1200">
                <a:solidFill>
                  <a:srgbClr val="0078B7"/>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8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Clr>
                <a:srgbClr val="0078B7"/>
              </a:buClr>
              <a:buFont typeface="Arial" panose="020B0604020202020204" pitchFamily="34" charset="0"/>
              <a:buNone/>
              <a:defRPr sz="1800" b="1"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16 - Appendix</a:t>
            </a:r>
          </a:p>
        </p:txBody>
      </p:sp>
    </p:spTree>
    <p:extLst>
      <p:ext uri="{BB962C8B-B14F-4D97-AF65-F5344CB8AC3E}">
        <p14:creationId xmlns:p14="http://schemas.microsoft.com/office/powerpoint/2010/main" val="328777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Overview of Purchase Order Validation Rules</a:t>
            </a:r>
          </a:p>
        </p:txBody>
      </p:sp>
      <p:sp>
        <p:nvSpPr>
          <p:cNvPr id="3" name="Content Placeholder 2">
            <a:extLst>
              <a:ext uri="{FF2B5EF4-FFF2-40B4-BE49-F238E27FC236}">
                <a16:creationId xmlns:a16="http://schemas.microsoft.com/office/drawing/2014/main" id="{4A1C8520-B4B0-5040-9FF8-1AC0B56C2618}"/>
              </a:ext>
            </a:extLst>
          </p:cNvPr>
          <p:cNvSpPr>
            <a:spLocks noGrp="1"/>
          </p:cNvSpPr>
          <p:nvPr>
            <p:ph idx="1"/>
          </p:nvPr>
        </p:nvSpPr>
        <p:spPr/>
        <p:txBody>
          <a:bodyPr>
            <a:normAutofit lnSpcReduction="10000"/>
          </a:bodyPr>
          <a:lstStyle/>
          <a:p>
            <a:r>
              <a:rPr lang="en-US" dirty="0"/>
              <a:t>Purchase orders are required to conduct Inspectorio Sight quality operations.</a:t>
            </a:r>
          </a:p>
          <a:p>
            <a:r>
              <a:rPr lang="en-US" dirty="0"/>
              <a:t>There are four (4) validation rules that must be passed to ensure PO integration.</a:t>
            </a:r>
          </a:p>
          <a:p>
            <a:pPr marL="457200" indent="-457200">
              <a:buFont typeface="+mj-lt"/>
              <a:buAutoNum type="arabicPeriod"/>
            </a:pPr>
            <a:r>
              <a:rPr lang="en-US" dirty="0"/>
              <a:t>Product Lines and Categories</a:t>
            </a:r>
          </a:p>
          <a:p>
            <a:pPr marL="457200" indent="-457200">
              <a:buFont typeface="+mj-lt"/>
              <a:buAutoNum type="arabicPeriod"/>
            </a:pPr>
            <a:r>
              <a:rPr lang="en-US" dirty="0"/>
              <a:t>Organizations</a:t>
            </a:r>
          </a:p>
          <a:p>
            <a:pPr marL="457200" indent="-457200">
              <a:buFont typeface="+mj-lt"/>
              <a:buAutoNum type="arabicPeriod"/>
            </a:pPr>
            <a:r>
              <a:rPr lang="en-US" dirty="0"/>
              <a:t>PO Types (optional)</a:t>
            </a:r>
          </a:p>
          <a:p>
            <a:pPr marL="457200" indent="-457200">
              <a:buFont typeface="+mj-lt"/>
              <a:buAutoNum type="arabicPeriod"/>
            </a:pPr>
            <a:r>
              <a:rPr lang="en-US" dirty="0"/>
              <a:t>Brands (optional)</a:t>
            </a:r>
          </a:p>
          <a:p>
            <a:pPr marL="457200" indent="-457200">
              <a:buFont typeface="+mj-lt"/>
              <a:buAutoNum type="arabicPeriod"/>
            </a:pPr>
            <a:endParaRPr lang="en-US" dirty="0"/>
          </a:p>
          <a:p>
            <a:pPr marL="457200" indent="-457200">
              <a:buFont typeface="+mj-lt"/>
              <a:buAutoNum type="arabicPeriod"/>
            </a:pPr>
            <a:endParaRPr lang="en-US" dirty="0"/>
          </a:p>
          <a:p>
            <a:r>
              <a:rPr lang="en-US" dirty="0"/>
              <a:t>Note: </a:t>
            </a:r>
            <a:r>
              <a:rPr lang="en-US" i="1" dirty="0"/>
              <a:t>Your Admin </a:t>
            </a:r>
            <a:r>
              <a:rPr lang="en-US" dirty="0"/>
              <a:t>is a user in your organization that manages the configuration of your Inspectorio organization set-up, users, and associations with other organizations. Your Admin will work closely as a key point of contact with an Inspectorio Customer Success Manager.</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Purchase Orders</a:t>
            </a:r>
          </a:p>
        </p:txBody>
      </p:sp>
    </p:spTree>
    <p:extLst>
      <p:ext uri="{BB962C8B-B14F-4D97-AF65-F5344CB8AC3E}">
        <p14:creationId xmlns:p14="http://schemas.microsoft.com/office/powerpoint/2010/main" val="367497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1. Product Lines and Categories</a:t>
            </a:r>
          </a:p>
        </p:txBody>
      </p:sp>
      <p:sp>
        <p:nvSpPr>
          <p:cNvPr id="3" name="Content Placeholder 2">
            <a:extLst>
              <a:ext uri="{FF2B5EF4-FFF2-40B4-BE49-F238E27FC236}">
                <a16:creationId xmlns:a16="http://schemas.microsoft.com/office/drawing/2014/main" id="{4A1C8520-B4B0-5040-9FF8-1AC0B56C2618}"/>
              </a:ext>
            </a:extLst>
          </p:cNvPr>
          <p:cNvSpPr>
            <a:spLocks noGrp="1"/>
          </p:cNvSpPr>
          <p:nvPr>
            <p:ph idx="1"/>
          </p:nvPr>
        </p:nvSpPr>
        <p:spPr/>
        <p:txBody>
          <a:bodyPr>
            <a:normAutofit lnSpcReduction="10000"/>
          </a:bodyPr>
          <a:lstStyle/>
          <a:p>
            <a:r>
              <a:rPr lang="en-US" dirty="0"/>
              <a:t>Product Lines and Categories are item-level attributes in the PO. These are required fields in the PO and cannot be blank. The list of Product Lines and Categories must be configured in the Inspectorio Sight web platform user interface (UI) prior to integrating POs.</a:t>
            </a:r>
          </a:p>
          <a:p>
            <a:r>
              <a:rPr lang="en-US" dirty="0"/>
              <a:t>Process:</a:t>
            </a:r>
          </a:p>
          <a:p>
            <a:pPr marL="457200" indent="-457200">
              <a:buAutoNum type="arabicPeriod"/>
            </a:pPr>
            <a:r>
              <a:rPr lang="en-US" dirty="0"/>
              <a:t>Your Admin manually uploads the file (                   ) to the Inspectorio UI (</a:t>
            </a:r>
            <a:r>
              <a:rPr lang="en-US" dirty="0">
                <a:hlinkClick r:id="rId3"/>
              </a:rPr>
              <a:t>located here</a:t>
            </a:r>
            <a:r>
              <a:rPr lang="en-US" dirty="0"/>
              <a:t>).</a:t>
            </a:r>
          </a:p>
          <a:p>
            <a:pPr marL="457200" indent="-457200">
              <a:buAutoNum type="arabicPeriod"/>
            </a:pPr>
            <a:r>
              <a:rPr lang="en-US" dirty="0"/>
              <a:t>Your IT Team integrates POs. </a:t>
            </a:r>
          </a:p>
          <a:p>
            <a:pPr marL="457200" indent="-457200">
              <a:buAutoNum type="arabicPeriod"/>
            </a:pPr>
            <a:r>
              <a:rPr lang="en-US" dirty="0"/>
              <a:t>Inspectorio logic matches Product Lines and Categories IDs from POs with the configured list.</a:t>
            </a:r>
          </a:p>
          <a:p>
            <a:pPr marL="1143000" lvl="1" indent="-457200">
              <a:buFont typeface="Century Gothic" panose="020B0502020202020204" pitchFamily="34" charset="0"/>
              <a:buAutoNum type="arabicPeriod"/>
            </a:pPr>
            <a:r>
              <a:rPr lang="en-US" dirty="0"/>
              <a:t>If a Product Line ID or Product Category ID from the POs does not match the IDs in the configured list, then an error will prevent the POs from being integrated.</a:t>
            </a:r>
          </a:p>
          <a:p>
            <a:pPr marL="457200" indent="-457200">
              <a:buAutoNum type="arabicPeriod"/>
            </a:pPr>
            <a:r>
              <a:rPr lang="en-US" dirty="0"/>
              <a:t>If the IDs match, then the Product Lines and Categories validation rule passes.</a:t>
            </a:r>
          </a:p>
          <a:p>
            <a:pPr marL="457200" indent="-457200">
              <a:buAutoNum type="arabicPeriod"/>
            </a:pPr>
            <a:r>
              <a:rPr lang="en-US" dirty="0"/>
              <a:t>If all other validation rules pass, then the mapped Product Line Name and Product Category Name will display in the UI of the PO.</a:t>
            </a:r>
          </a:p>
          <a:p>
            <a:endParaRPr lang="en-US" dirty="0"/>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a:t> Product </a:t>
            </a:r>
            <a:r>
              <a:rPr lang="en-US" dirty="0"/>
              <a:t>Lines and Categories Validation Rule Overview</a:t>
            </a:r>
          </a:p>
        </p:txBody>
      </p:sp>
      <p:graphicFrame>
        <p:nvGraphicFramePr>
          <p:cNvPr id="6" name="Object 5">
            <a:extLst>
              <a:ext uri="{FF2B5EF4-FFF2-40B4-BE49-F238E27FC236}">
                <a16:creationId xmlns:a16="http://schemas.microsoft.com/office/drawing/2014/main" id="{4A9F9D40-9D42-2141-808B-35FD252F63D7}"/>
              </a:ext>
            </a:extLst>
          </p:cNvPr>
          <p:cNvGraphicFramePr>
            <a:graphicFrameLocks noChangeAspect="1"/>
          </p:cNvGraphicFramePr>
          <p:nvPr>
            <p:extLst>
              <p:ext uri="{D42A27DB-BD31-4B8C-83A1-F6EECF244321}">
                <p14:modId xmlns:p14="http://schemas.microsoft.com/office/powerpoint/2010/main" val="3344840944"/>
              </p:ext>
            </p:extLst>
          </p:nvPr>
        </p:nvGraphicFramePr>
        <p:xfrm>
          <a:off x="6165850" y="2628674"/>
          <a:ext cx="415925" cy="842962"/>
        </p:xfrm>
        <a:graphic>
          <a:graphicData uri="http://schemas.openxmlformats.org/presentationml/2006/ole">
            <mc:AlternateContent xmlns:mc="http://schemas.openxmlformats.org/markup-compatibility/2006">
              <mc:Choice xmlns:v="urn:schemas-microsoft-com:vml" Requires="v">
                <p:oleObj spid="_x0000_s1027" name="Worksheet" showAsIcon="1" r:id="rId4" imgW="380753" imgH="774875" progId="Excel.Sheet.12">
                  <p:embed/>
                </p:oleObj>
              </mc:Choice>
              <mc:Fallback>
                <p:oleObj name="Worksheet" showAsIcon="1" r:id="rId4" imgW="380753" imgH="774875" progId="Excel.Sheet.12">
                  <p:embed/>
                  <p:pic>
                    <p:nvPicPr>
                      <p:cNvPr id="6" name="Object 5">
                        <a:extLst>
                          <a:ext uri="{FF2B5EF4-FFF2-40B4-BE49-F238E27FC236}">
                            <a16:creationId xmlns:a16="http://schemas.microsoft.com/office/drawing/2014/main" id="{4A9F9D40-9D42-2141-808B-35FD252F63D7}"/>
                          </a:ext>
                        </a:extLst>
                      </p:cNvPr>
                      <p:cNvPicPr/>
                      <p:nvPr/>
                    </p:nvPicPr>
                    <p:blipFill>
                      <a:blip r:embed="rId5"/>
                      <a:stretch>
                        <a:fillRect/>
                      </a:stretch>
                    </p:blipFill>
                    <p:spPr>
                      <a:xfrm>
                        <a:off x="6165850" y="2628674"/>
                        <a:ext cx="415925" cy="842962"/>
                      </a:xfrm>
                      <a:prstGeom prst="rect">
                        <a:avLst/>
                      </a:prstGeom>
                    </p:spPr>
                  </p:pic>
                </p:oleObj>
              </mc:Fallback>
            </mc:AlternateContent>
          </a:graphicData>
        </a:graphic>
      </p:graphicFrame>
    </p:spTree>
    <p:extLst>
      <p:ext uri="{BB962C8B-B14F-4D97-AF65-F5344CB8AC3E}">
        <p14:creationId xmlns:p14="http://schemas.microsoft.com/office/powerpoint/2010/main" val="17202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1. Product Lines and Categories</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Product Lines and Categories Validation Rule Flow</a:t>
            </a:r>
          </a:p>
        </p:txBody>
      </p:sp>
      <p:sp>
        <p:nvSpPr>
          <p:cNvPr id="6" name="Process 5">
            <a:extLst>
              <a:ext uri="{FF2B5EF4-FFF2-40B4-BE49-F238E27FC236}">
                <a16:creationId xmlns:a16="http://schemas.microsoft.com/office/drawing/2014/main" id="{BE782B98-5641-FD46-9E18-9DE19527A973}"/>
              </a:ext>
            </a:extLst>
          </p:cNvPr>
          <p:cNvSpPr/>
          <p:nvPr/>
        </p:nvSpPr>
        <p:spPr>
          <a:xfrm>
            <a:off x="4204029" y="2195215"/>
            <a:ext cx="3021496" cy="882594"/>
          </a:xfrm>
          <a:prstGeom prst="flowChart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IT Team integrates POs</a:t>
            </a:r>
          </a:p>
        </p:txBody>
      </p:sp>
      <p:sp>
        <p:nvSpPr>
          <p:cNvPr id="7" name="Process 6">
            <a:extLst>
              <a:ext uri="{FF2B5EF4-FFF2-40B4-BE49-F238E27FC236}">
                <a16:creationId xmlns:a16="http://schemas.microsoft.com/office/drawing/2014/main" id="{8F129706-4919-B444-AB41-E4ADC10FF016}"/>
              </a:ext>
            </a:extLst>
          </p:cNvPr>
          <p:cNvSpPr/>
          <p:nvPr/>
        </p:nvSpPr>
        <p:spPr>
          <a:xfrm>
            <a:off x="8362529" y="2195215"/>
            <a:ext cx="3021496" cy="8825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Inspectorio logic compares Product Lines and Categories IDs from POs with the configured list</a:t>
            </a:r>
          </a:p>
        </p:txBody>
      </p:sp>
      <p:sp>
        <p:nvSpPr>
          <p:cNvPr id="8" name="Decision 7">
            <a:extLst>
              <a:ext uri="{FF2B5EF4-FFF2-40B4-BE49-F238E27FC236}">
                <a16:creationId xmlns:a16="http://schemas.microsoft.com/office/drawing/2014/main" id="{E3A08936-555F-8243-A6BF-E342C4DDF4EE}"/>
              </a:ext>
            </a:extLst>
          </p:cNvPr>
          <p:cNvSpPr/>
          <p:nvPr/>
        </p:nvSpPr>
        <p:spPr>
          <a:xfrm>
            <a:off x="8247235" y="3661845"/>
            <a:ext cx="3252084" cy="18007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Does Product Line ID and Product Category ID from POs match IDs in the configured list</a:t>
            </a:r>
          </a:p>
        </p:txBody>
      </p:sp>
      <p:sp>
        <p:nvSpPr>
          <p:cNvPr id="9" name="Terminator 8">
            <a:extLst>
              <a:ext uri="{FF2B5EF4-FFF2-40B4-BE49-F238E27FC236}">
                <a16:creationId xmlns:a16="http://schemas.microsoft.com/office/drawing/2014/main" id="{E3AB424E-260A-C547-B52F-F5357017C1E3}"/>
              </a:ext>
            </a:extLst>
          </p:cNvPr>
          <p:cNvSpPr/>
          <p:nvPr/>
        </p:nvSpPr>
        <p:spPr>
          <a:xfrm>
            <a:off x="3971344" y="3469842"/>
            <a:ext cx="3486867" cy="83402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fails, and an error will prevent the POs from being integrated</a:t>
            </a:r>
          </a:p>
        </p:txBody>
      </p:sp>
      <p:cxnSp>
        <p:nvCxnSpPr>
          <p:cNvPr id="12" name="Straight Arrow Connector 11">
            <a:extLst>
              <a:ext uri="{FF2B5EF4-FFF2-40B4-BE49-F238E27FC236}">
                <a16:creationId xmlns:a16="http://schemas.microsoft.com/office/drawing/2014/main" id="{4C883628-238D-7A4D-9CC9-6307E65F8143}"/>
              </a:ext>
            </a:extLst>
          </p:cNvPr>
          <p:cNvCxnSpPr>
            <a:cxnSpLocks/>
            <a:stCxn id="25" idx="3"/>
            <a:endCxn id="6" idx="1"/>
          </p:cNvCxnSpPr>
          <p:nvPr/>
        </p:nvCxnSpPr>
        <p:spPr>
          <a:xfrm>
            <a:off x="2496710" y="2636512"/>
            <a:ext cx="1707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FFE4AF-B358-1545-9663-927A1DEE1770}"/>
              </a:ext>
            </a:extLst>
          </p:cNvPr>
          <p:cNvCxnSpPr>
            <a:cxnSpLocks/>
            <a:stCxn id="6" idx="3"/>
            <a:endCxn id="7" idx="1"/>
          </p:cNvCxnSpPr>
          <p:nvPr/>
        </p:nvCxnSpPr>
        <p:spPr>
          <a:xfrm>
            <a:off x="7225525" y="2636512"/>
            <a:ext cx="11370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65F021-6F9A-E242-9AD4-F9BE46947295}"/>
              </a:ext>
            </a:extLst>
          </p:cNvPr>
          <p:cNvCxnSpPr>
            <a:cxnSpLocks/>
            <a:stCxn id="7" idx="2"/>
            <a:endCxn id="8" idx="0"/>
          </p:cNvCxnSpPr>
          <p:nvPr/>
        </p:nvCxnSpPr>
        <p:spPr>
          <a:xfrm>
            <a:off x="9873277" y="3077809"/>
            <a:ext cx="0" cy="58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72D6F5-D4B8-CC4A-A980-766EC3A0B3DB}"/>
              </a:ext>
            </a:extLst>
          </p:cNvPr>
          <p:cNvCxnSpPr>
            <a:cxnSpLocks/>
            <a:stCxn id="8" idx="1"/>
            <a:endCxn id="9" idx="3"/>
          </p:cNvCxnSpPr>
          <p:nvPr/>
        </p:nvCxnSpPr>
        <p:spPr>
          <a:xfrm flipH="1" flipV="1">
            <a:off x="7458211" y="3886852"/>
            <a:ext cx="789024" cy="675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C73032D-49EA-684C-9C56-176BCE4B6E2E}"/>
              </a:ext>
            </a:extLst>
          </p:cNvPr>
          <p:cNvCxnSpPr>
            <a:cxnSpLocks/>
            <a:stCxn id="8" idx="1"/>
            <a:endCxn id="62" idx="3"/>
          </p:cNvCxnSpPr>
          <p:nvPr/>
        </p:nvCxnSpPr>
        <p:spPr>
          <a:xfrm flipH="1">
            <a:off x="7458211" y="4562229"/>
            <a:ext cx="789024" cy="90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Manual Input 24">
            <a:extLst>
              <a:ext uri="{FF2B5EF4-FFF2-40B4-BE49-F238E27FC236}">
                <a16:creationId xmlns:a16="http://schemas.microsoft.com/office/drawing/2014/main" id="{7620A2D4-81A9-6D43-BB85-2045B05A78F9}"/>
              </a:ext>
            </a:extLst>
          </p:cNvPr>
          <p:cNvSpPr/>
          <p:nvPr/>
        </p:nvSpPr>
        <p:spPr>
          <a:xfrm>
            <a:off x="838200" y="1803181"/>
            <a:ext cx="1658510" cy="1666661"/>
          </a:xfrm>
          <a:prstGeom prst="flowChartManualIn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Admin manually uploads the </a:t>
            </a:r>
            <a:r>
              <a:rPr lang="en-US" sz="1200" dirty="0">
                <a:hlinkClick r:id="rId2" action="ppaction://hlinksldjump"/>
              </a:rPr>
              <a:t>file list </a:t>
            </a:r>
            <a:r>
              <a:rPr lang="en-US" sz="1200" dirty="0"/>
              <a:t>to the </a:t>
            </a:r>
            <a:r>
              <a:rPr lang="en-US" sz="1200" dirty="0">
                <a:hlinkClick r:id="rId3"/>
              </a:rPr>
              <a:t>Inspectorio UI</a:t>
            </a:r>
            <a:endParaRPr lang="en-US" sz="1200" dirty="0"/>
          </a:p>
        </p:txBody>
      </p:sp>
      <p:sp>
        <p:nvSpPr>
          <p:cNvPr id="36" name="TextBox 35">
            <a:extLst>
              <a:ext uri="{FF2B5EF4-FFF2-40B4-BE49-F238E27FC236}">
                <a16:creationId xmlns:a16="http://schemas.microsoft.com/office/drawing/2014/main" id="{45BB8C4E-7223-A743-877D-3FE3983E959B}"/>
              </a:ext>
            </a:extLst>
          </p:cNvPr>
          <p:cNvSpPr txBox="1"/>
          <p:nvPr/>
        </p:nvSpPr>
        <p:spPr>
          <a:xfrm>
            <a:off x="7902328" y="3975477"/>
            <a:ext cx="411482" cy="246221"/>
          </a:xfrm>
          <a:prstGeom prst="rect">
            <a:avLst/>
          </a:prstGeom>
          <a:noFill/>
        </p:spPr>
        <p:txBody>
          <a:bodyPr wrap="square" rtlCol="0">
            <a:spAutoFit/>
          </a:bodyPr>
          <a:lstStyle/>
          <a:p>
            <a:r>
              <a:rPr lang="en-US" sz="1000" dirty="0"/>
              <a:t>No</a:t>
            </a:r>
          </a:p>
        </p:txBody>
      </p:sp>
      <p:sp>
        <p:nvSpPr>
          <p:cNvPr id="37" name="TextBox 36">
            <a:extLst>
              <a:ext uri="{FF2B5EF4-FFF2-40B4-BE49-F238E27FC236}">
                <a16:creationId xmlns:a16="http://schemas.microsoft.com/office/drawing/2014/main" id="{18FAB97C-E2E3-9047-8ABF-40BEF538347F}"/>
              </a:ext>
            </a:extLst>
          </p:cNvPr>
          <p:cNvSpPr txBox="1"/>
          <p:nvPr/>
        </p:nvSpPr>
        <p:spPr>
          <a:xfrm>
            <a:off x="7902328" y="5042460"/>
            <a:ext cx="411482" cy="246221"/>
          </a:xfrm>
          <a:prstGeom prst="rect">
            <a:avLst/>
          </a:prstGeom>
          <a:noFill/>
        </p:spPr>
        <p:txBody>
          <a:bodyPr wrap="square" rtlCol="0">
            <a:spAutoFit/>
          </a:bodyPr>
          <a:lstStyle/>
          <a:p>
            <a:r>
              <a:rPr lang="en-US" sz="1000" dirty="0"/>
              <a:t>Yes</a:t>
            </a:r>
          </a:p>
        </p:txBody>
      </p:sp>
      <p:sp>
        <p:nvSpPr>
          <p:cNvPr id="39" name="Terminator 38">
            <a:extLst>
              <a:ext uri="{FF2B5EF4-FFF2-40B4-BE49-F238E27FC236}">
                <a16:creationId xmlns:a16="http://schemas.microsoft.com/office/drawing/2014/main" id="{89629B06-5B03-7C4F-AFFA-A2BC5F1125F1}"/>
              </a:ext>
            </a:extLst>
          </p:cNvPr>
          <p:cNvSpPr/>
          <p:nvPr/>
        </p:nvSpPr>
        <p:spPr>
          <a:xfrm>
            <a:off x="492963" y="5103469"/>
            <a:ext cx="2625361" cy="69756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End</a:t>
            </a:r>
          </a:p>
        </p:txBody>
      </p:sp>
      <p:sp>
        <p:nvSpPr>
          <p:cNvPr id="62" name="Rectangle 61">
            <a:extLst>
              <a:ext uri="{FF2B5EF4-FFF2-40B4-BE49-F238E27FC236}">
                <a16:creationId xmlns:a16="http://schemas.microsoft.com/office/drawing/2014/main" id="{D874EA78-7130-944C-9F7B-B022EE4BBDE6}"/>
              </a:ext>
            </a:extLst>
          </p:cNvPr>
          <p:cNvSpPr/>
          <p:nvPr/>
        </p:nvSpPr>
        <p:spPr>
          <a:xfrm>
            <a:off x="4169765" y="5021316"/>
            <a:ext cx="3288446" cy="882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validation rule passes</a:t>
            </a:r>
          </a:p>
        </p:txBody>
      </p:sp>
      <p:cxnSp>
        <p:nvCxnSpPr>
          <p:cNvPr id="67" name="Straight Arrow Connector 66">
            <a:extLst>
              <a:ext uri="{FF2B5EF4-FFF2-40B4-BE49-F238E27FC236}">
                <a16:creationId xmlns:a16="http://schemas.microsoft.com/office/drawing/2014/main" id="{BB331D93-802F-4442-BDE3-F6E4B11490E7}"/>
              </a:ext>
            </a:extLst>
          </p:cNvPr>
          <p:cNvCxnSpPr>
            <a:cxnSpLocks/>
            <a:stCxn id="62" idx="1"/>
            <a:endCxn id="39" idx="3"/>
          </p:cNvCxnSpPr>
          <p:nvPr/>
        </p:nvCxnSpPr>
        <p:spPr>
          <a:xfrm flipH="1" flipV="1">
            <a:off x="3118324" y="5452250"/>
            <a:ext cx="1051441" cy="10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55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19CD4-5B43-6742-9A1E-909B8ADA0568}"/>
              </a:ext>
            </a:extLst>
          </p:cNvPr>
          <p:cNvSpPr>
            <a:spLocks noGrp="1"/>
          </p:cNvSpPr>
          <p:nvPr>
            <p:ph sz="half" idx="1"/>
          </p:nvPr>
        </p:nvSpPr>
        <p:spPr>
          <a:xfrm>
            <a:off x="431800" y="3834319"/>
            <a:ext cx="5464175" cy="2329941"/>
          </a:xfrm>
        </p:spPr>
        <p:txBody>
          <a:bodyPr>
            <a:normAutofit/>
          </a:bodyPr>
          <a:lstStyle/>
          <a:p>
            <a:r>
              <a:rPr lang="en-US" dirty="0"/>
              <a:t>A real vendor or factory in your ecosystem has a Global Organization account, like a profile. Each vendor or factory manages their subscription agreement and address through their Global Organization account.</a:t>
            </a:r>
          </a:p>
          <a:p>
            <a:r>
              <a:rPr lang="en-US" dirty="0"/>
              <a:t>You work with these vendor and factory Global Organizations by associating with them, like connecting on other network platforms.</a:t>
            </a:r>
          </a:p>
        </p:txBody>
      </p:sp>
      <p:sp>
        <p:nvSpPr>
          <p:cNvPr id="3" name="Title 2">
            <a:extLst>
              <a:ext uri="{FF2B5EF4-FFF2-40B4-BE49-F238E27FC236}">
                <a16:creationId xmlns:a16="http://schemas.microsoft.com/office/drawing/2014/main" id="{42104079-3143-8243-95C7-AF7D1521B060}"/>
              </a:ext>
            </a:extLst>
          </p:cNvPr>
          <p:cNvSpPr>
            <a:spLocks noGrp="1"/>
          </p:cNvSpPr>
          <p:nvPr>
            <p:ph type="title"/>
          </p:nvPr>
        </p:nvSpPr>
        <p:spPr/>
        <p:txBody>
          <a:bodyPr/>
          <a:lstStyle/>
          <a:p>
            <a:r>
              <a:rPr lang="en-US" dirty="0"/>
              <a:t>Validation Rule 2. Organizations</a:t>
            </a:r>
          </a:p>
        </p:txBody>
      </p:sp>
      <p:sp>
        <p:nvSpPr>
          <p:cNvPr id="4" name="Content Placeholder 3">
            <a:extLst>
              <a:ext uri="{FF2B5EF4-FFF2-40B4-BE49-F238E27FC236}">
                <a16:creationId xmlns:a16="http://schemas.microsoft.com/office/drawing/2014/main" id="{AF35A1DA-3B21-034A-A631-C941E5D41D32}"/>
              </a:ext>
            </a:extLst>
          </p:cNvPr>
          <p:cNvSpPr>
            <a:spLocks noGrp="1"/>
          </p:cNvSpPr>
          <p:nvPr>
            <p:ph sz="half" idx="10"/>
          </p:nvPr>
        </p:nvSpPr>
        <p:spPr>
          <a:xfrm>
            <a:off x="6200775" y="3834319"/>
            <a:ext cx="5511857" cy="2329941"/>
          </a:xfrm>
        </p:spPr>
        <p:txBody>
          <a:bodyPr>
            <a:normAutofit/>
          </a:bodyPr>
          <a:lstStyle/>
          <a:p>
            <a:r>
              <a:rPr lang="en-US" dirty="0"/>
              <a:t>In parallel, you can maintain a Local ecosystem of organizations via integration. Here, your Admin defines the addresses and names of your “Local Organizations.”</a:t>
            </a:r>
          </a:p>
          <a:p>
            <a:r>
              <a:rPr lang="en-US" dirty="0"/>
              <a:t>Via this UI, you can link your Local Organizations to our Global Organizations to establish a mapping between your system and ours.</a:t>
            </a:r>
          </a:p>
        </p:txBody>
      </p:sp>
      <p:sp>
        <p:nvSpPr>
          <p:cNvPr id="5" name="Text Placeholder 4">
            <a:extLst>
              <a:ext uri="{FF2B5EF4-FFF2-40B4-BE49-F238E27FC236}">
                <a16:creationId xmlns:a16="http://schemas.microsoft.com/office/drawing/2014/main" id="{CABD3AE3-09F9-E348-8315-25A396A02534}"/>
              </a:ext>
            </a:extLst>
          </p:cNvPr>
          <p:cNvSpPr>
            <a:spLocks noGrp="1"/>
          </p:cNvSpPr>
          <p:nvPr>
            <p:ph type="body" sz="quarter" idx="11"/>
          </p:nvPr>
        </p:nvSpPr>
        <p:spPr>
          <a:xfrm>
            <a:off x="431799" y="1024732"/>
            <a:ext cx="11280832" cy="390525"/>
          </a:xfrm>
        </p:spPr>
        <p:txBody>
          <a:bodyPr/>
          <a:lstStyle/>
          <a:p>
            <a:r>
              <a:rPr lang="en-US" dirty="0"/>
              <a:t>The Inspectorio Organization Architecture</a:t>
            </a:r>
          </a:p>
        </p:txBody>
      </p:sp>
      <p:sp>
        <p:nvSpPr>
          <p:cNvPr id="6" name="Text Placeholder 5">
            <a:extLst>
              <a:ext uri="{FF2B5EF4-FFF2-40B4-BE49-F238E27FC236}">
                <a16:creationId xmlns:a16="http://schemas.microsoft.com/office/drawing/2014/main" id="{60B41FC5-38BC-7C42-B1A3-775547CD359E}"/>
              </a:ext>
            </a:extLst>
          </p:cNvPr>
          <p:cNvSpPr>
            <a:spLocks noGrp="1"/>
          </p:cNvSpPr>
          <p:nvPr>
            <p:ph type="body" sz="quarter" idx="17"/>
          </p:nvPr>
        </p:nvSpPr>
        <p:spPr>
          <a:xfrm>
            <a:off x="431799" y="3356265"/>
            <a:ext cx="5464175" cy="478055"/>
          </a:xfrm>
        </p:spPr>
        <p:txBody>
          <a:bodyPr/>
          <a:lstStyle/>
          <a:p>
            <a:r>
              <a:rPr lang="en-US" dirty="0"/>
              <a:t>Global Organizations</a:t>
            </a:r>
          </a:p>
        </p:txBody>
      </p:sp>
      <p:sp>
        <p:nvSpPr>
          <p:cNvPr id="7" name="Text Placeholder 6">
            <a:extLst>
              <a:ext uri="{FF2B5EF4-FFF2-40B4-BE49-F238E27FC236}">
                <a16:creationId xmlns:a16="http://schemas.microsoft.com/office/drawing/2014/main" id="{D8C8D802-13C6-B146-82B0-F6F0EC8829AB}"/>
              </a:ext>
            </a:extLst>
          </p:cNvPr>
          <p:cNvSpPr>
            <a:spLocks noGrp="1"/>
          </p:cNvSpPr>
          <p:nvPr>
            <p:ph type="body" sz="quarter" idx="18"/>
          </p:nvPr>
        </p:nvSpPr>
        <p:spPr>
          <a:xfrm>
            <a:off x="6200775" y="3356264"/>
            <a:ext cx="5511857" cy="478055"/>
          </a:xfrm>
        </p:spPr>
        <p:txBody>
          <a:bodyPr/>
          <a:lstStyle/>
          <a:p>
            <a:r>
              <a:rPr lang="en-US" dirty="0"/>
              <a:t>Local Organizations</a:t>
            </a:r>
          </a:p>
        </p:txBody>
      </p:sp>
      <p:sp>
        <p:nvSpPr>
          <p:cNvPr id="9" name="Content Placeholder 2">
            <a:extLst>
              <a:ext uri="{FF2B5EF4-FFF2-40B4-BE49-F238E27FC236}">
                <a16:creationId xmlns:a16="http://schemas.microsoft.com/office/drawing/2014/main" id="{FA9DA482-FECD-ED4C-8B09-96D6AB99A9CD}"/>
              </a:ext>
            </a:extLst>
          </p:cNvPr>
          <p:cNvSpPr txBox="1">
            <a:spLocks/>
          </p:cNvSpPr>
          <p:nvPr/>
        </p:nvSpPr>
        <p:spPr>
          <a:xfrm>
            <a:off x="432261" y="1557598"/>
            <a:ext cx="11280371" cy="16150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chemeClr val="bg2">
                    <a:lumMod val="25000"/>
                  </a:schemeClr>
                </a:solidFill>
                <a:latin typeface="+mn-lt"/>
                <a:ea typeface="+mn-ea"/>
                <a:cs typeface="+mn-cs"/>
              </a:defRPr>
            </a:lvl1pPr>
            <a:lvl2pPr marL="800100" indent="-342900" algn="l" defTabSz="914400" rtl="0" eaLnBrk="1" latinLnBrk="0" hangingPunct="1">
              <a:lnSpc>
                <a:spcPct val="90000"/>
              </a:lnSpc>
              <a:spcBef>
                <a:spcPts val="500"/>
              </a:spcBef>
              <a:buClr>
                <a:srgbClr val="0078B7"/>
              </a:buClr>
              <a:buSzPct val="65000"/>
              <a:buFont typeface=".LucidaGrandeUI"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8B7"/>
              </a:buClr>
              <a:buFont typeface="Arial"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8B7"/>
              </a:buClr>
              <a:buFont typeface="Courier New" charset="0"/>
              <a:buChar char="o"/>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8B7"/>
              </a:buClr>
              <a:buFont typeface="Wingdings" charset="2"/>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Organizations on the PO are PO-level attributes, so PO can only have one Client, Supplier, and Factory. The Supplier field is required on the PO and cannot be blank. The Client and Factory fields are optional and can be blank. If used, Organizations must be pre-configured in the Inspectorio Sight web platform UI prior to integrating POs.</a:t>
            </a:r>
          </a:p>
          <a:p>
            <a:r>
              <a:rPr lang="en-US" dirty="0"/>
              <a:t>Inspectorio uses a Local/Global architecture of managing organizations in Inspectorio:</a:t>
            </a:r>
          </a:p>
        </p:txBody>
      </p:sp>
    </p:spTree>
    <p:extLst>
      <p:ext uri="{BB962C8B-B14F-4D97-AF65-F5344CB8AC3E}">
        <p14:creationId xmlns:p14="http://schemas.microsoft.com/office/powerpoint/2010/main" val="278735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2. Organizations</a:t>
            </a:r>
          </a:p>
        </p:txBody>
      </p:sp>
      <p:sp>
        <p:nvSpPr>
          <p:cNvPr id="3" name="Content Placeholder 2">
            <a:extLst>
              <a:ext uri="{FF2B5EF4-FFF2-40B4-BE49-F238E27FC236}">
                <a16:creationId xmlns:a16="http://schemas.microsoft.com/office/drawing/2014/main" id="{4A1C8520-B4B0-5040-9FF8-1AC0B56C2618}"/>
              </a:ext>
            </a:extLst>
          </p:cNvPr>
          <p:cNvSpPr>
            <a:spLocks noGrp="1"/>
          </p:cNvSpPr>
          <p:nvPr>
            <p:ph idx="1"/>
          </p:nvPr>
        </p:nvSpPr>
        <p:spPr>
          <a:xfrm>
            <a:off x="432261" y="1557597"/>
            <a:ext cx="11280371" cy="4309803"/>
          </a:xfrm>
        </p:spPr>
        <p:txBody>
          <a:bodyPr>
            <a:normAutofit fontScale="85000" lnSpcReduction="10000"/>
          </a:bodyPr>
          <a:lstStyle/>
          <a:p>
            <a:r>
              <a:rPr lang="en-US" dirty="0"/>
              <a:t>Management Process for NEW vendors and factories:</a:t>
            </a:r>
          </a:p>
          <a:p>
            <a:pPr marL="457200" indent="-457200">
              <a:buAutoNum type="arabicPeriod"/>
            </a:pPr>
            <a:r>
              <a:rPr lang="en-US" dirty="0"/>
              <a:t>You work with Inspectorio to provide a list of vendors and factories into an </a:t>
            </a:r>
            <a:r>
              <a:rPr lang="en-US" dirty="0">
                <a:hlinkClick r:id="rId3" action="ppaction://hlinksldjump"/>
              </a:rPr>
              <a:t>Excel Rollout List*</a:t>
            </a:r>
            <a:r>
              <a:rPr lang="en-US" dirty="0"/>
              <a:t>:</a:t>
            </a:r>
          </a:p>
          <a:p>
            <a:endParaRPr lang="en-US" dirty="0"/>
          </a:p>
          <a:p>
            <a:pPr marL="457200" indent="-457200">
              <a:buFont typeface="+mj-lt"/>
              <a:buAutoNum type="arabicPeriod" startAt="2"/>
            </a:pPr>
            <a:r>
              <a:rPr lang="en-US" dirty="0"/>
              <a:t>Inspectorio onboards these vendors and factories and associates your organization to them.</a:t>
            </a:r>
          </a:p>
          <a:p>
            <a:pPr marL="457200" indent="-457200">
              <a:buFont typeface="+mj-lt"/>
              <a:buAutoNum type="arabicPeriod" startAt="2"/>
            </a:pPr>
            <a:endParaRPr lang="en-US" dirty="0"/>
          </a:p>
          <a:p>
            <a:pPr marL="457200" indent="-457200">
              <a:buAutoNum type="arabicPeriod" startAt="2"/>
            </a:pPr>
            <a:r>
              <a:rPr lang="en-US" dirty="0"/>
              <a:t>Your IT Team integrates your Local Organizations into the Inspectorio UI (File </a:t>
            </a:r>
            <a:r>
              <a:rPr lang="en-US"/>
              <a:t>Transfer format here:               </a:t>
            </a:r>
            <a:r>
              <a:rPr lang="en-US" dirty="0"/>
              <a:t>and </a:t>
            </a:r>
            <a:r>
              <a:rPr lang="en-US" dirty="0">
                <a:hlinkClick r:id="rId4"/>
              </a:rPr>
              <a:t>API spec here</a:t>
            </a:r>
            <a:r>
              <a:rPr lang="en-US" dirty="0"/>
              <a:t>). Local Organizations </a:t>
            </a:r>
            <a:r>
              <a:rPr lang="en-US" dirty="0">
                <a:hlinkClick r:id="rId5"/>
              </a:rPr>
              <a:t>appear in the UI here</a:t>
            </a:r>
            <a:r>
              <a:rPr lang="en-US" dirty="0"/>
              <a:t>.</a:t>
            </a:r>
          </a:p>
          <a:p>
            <a:endParaRPr lang="en-US" dirty="0"/>
          </a:p>
          <a:p>
            <a:pPr marL="457200" indent="-457200">
              <a:buFont typeface="+mj-lt"/>
              <a:buAutoNum type="arabicPeriod" startAt="4"/>
            </a:pPr>
            <a:r>
              <a:rPr lang="en-US" dirty="0"/>
              <a:t>Your Admin links Local Organizations (</a:t>
            </a:r>
            <a:r>
              <a:rPr lang="en-US" dirty="0">
                <a:hlinkClick r:id="rId5"/>
              </a:rPr>
              <a:t>located here</a:t>
            </a:r>
            <a:r>
              <a:rPr lang="en-US" dirty="0"/>
              <a:t>) to the Global Organizations by searching for the associated Global Organization matching each Local Organization.*</a:t>
            </a:r>
          </a:p>
          <a:p>
            <a:pPr marL="457200" indent="-457200">
              <a:buAutoNum type="arabicPeriod" startAt="4"/>
            </a:pPr>
            <a:endParaRPr lang="en-US" dirty="0"/>
          </a:p>
          <a:p>
            <a:r>
              <a:rPr lang="en-US" dirty="0"/>
              <a:t>Management Process for EXISTING Inspectorio vendors and factories</a:t>
            </a:r>
          </a:p>
          <a:p>
            <a:pPr marL="457200" indent="-457200">
              <a:buFont typeface="+mj-lt"/>
              <a:buAutoNum type="arabicPeriod" startAt="2"/>
            </a:pPr>
            <a:r>
              <a:rPr lang="en-US" dirty="0"/>
              <a:t>(Step 2 changed to) Your Admin associates to the vendor and factory Global Organizations (</a:t>
            </a:r>
            <a:r>
              <a:rPr lang="en-US" dirty="0">
                <a:hlinkClick r:id="rId6"/>
              </a:rPr>
              <a:t>located here</a:t>
            </a:r>
            <a:r>
              <a:rPr lang="en-US" dirty="0"/>
              <a:t>) by searching for and requesting association.*</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How to Manage Organizations in Inspectorio</a:t>
            </a:r>
          </a:p>
        </p:txBody>
      </p:sp>
      <p:sp>
        <p:nvSpPr>
          <p:cNvPr id="6" name="TextBox 5">
            <a:extLst>
              <a:ext uri="{FF2B5EF4-FFF2-40B4-BE49-F238E27FC236}">
                <a16:creationId xmlns:a16="http://schemas.microsoft.com/office/drawing/2014/main" id="{53DC328F-8644-E84A-8E2E-547BF9B17C4E}"/>
              </a:ext>
            </a:extLst>
          </p:cNvPr>
          <p:cNvSpPr txBox="1"/>
          <p:nvPr/>
        </p:nvSpPr>
        <p:spPr>
          <a:xfrm>
            <a:off x="431800" y="6303819"/>
            <a:ext cx="7920758" cy="369332"/>
          </a:xfrm>
          <a:prstGeom prst="rect">
            <a:avLst/>
          </a:prstGeom>
          <a:noFill/>
        </p:spPr>
        <p:txBody>
          <a:bodyPr wrap="none" rtlCol="0">
            <a:spAutoFit/>
          </a:bodyPr>
          <a:lstStyle/>
          <a:p>
            <a:r>
              <a:rPr lang="en-US" i="1" dirty="0"/>
              <a:t>* </a:t>
            </a:r>
            <a:r>
              <a:rPr lang="en-US" i="1" dirty="0">
                <a:solidFill>
                  <a:sysClr val="windowText" lastClr="000000"/>
                </a:solidFill>
              </a:rPr>
              <a:t>Inspectorio Customer Success can help Enterprise clients with these!</a:t>
            </a:r>
          </a:p>
        </p:txBody>
      </p:sp>
      <p:graphicFrame>
        <p:nvGraphicFramePr>
          <p:cNvPr id="5" name="Object 4">
            <a:extLst>
              <a:ext uri="{FF2B5EF4-FFF2-40B4-BE49-F238E27FC236}">
                <a16:creationId xmlns:a16="http://schemas.microsoft.com/office/drawing/2014/main" id="{B0DBBED4-9AD8-714C-BB2E-1D59A5AAA3F0}"/>
              </a:ext>
            </a:extLst>
          </p:cNvPr>
          <p:cNvGraphicFramePr>
            <a:graphicFrameLocks noChangeAspect="1"/>
          </p:cNvGraphicFramePr>
          <p:nvPr>
            <p:extLst>
              <p:ext uri="{D42A27DB-BD31-4B8C-83A1-F6EECF244321}">
                <p14:modId xmlns:p14="http://schemas.microsoft.com/office/powerpoint/2010/main" val="111665597"/>
              </p:ext>
            </p:extLst>
          </p:nvPr>
        </p:nvGraphicFramePr>
        <p:xfrm>
          <a:off x="10993438" y="1579563"/>
          <a:ext cx="376237" cy="765175"/>
        </p:xfrm>
        <a:graphic>
          <a:graphicData uri="http://schemas.openxmlformats.org/presentationml/2006/ole">
            <mc:AlternateContent xmlns:mc="http://schemas.openxmlformats.org/markup-compatibility/2006">
              <mc:Choice xmlns:v="urn:schemas-microsoft-com:vml" Requires="v">
                <p:oleObj spid="_x0000_s2052" name="Worksheet" showAsIcon="1" r:id="rId7" imgW="380753" imgH="774875" progId="Excel.Sheet.12">
                  <p:embed/>
                </p:oleObj>
              </mc:Choice>
              <mc:Fallback>
                <p:oleObj name="Worksheet" showAsIcon="1" r:id="rId7" imgW="380753" imgH="774875" progId="Excel.Sheet.12">
                  <p:embed/>
                  <p:pic>
                    <p:nvPicPr>
                      <p:cNvPr id="5" name="Object 4">
                        <a:extLst>
                          <a:ext uri="{FF2B5EF4-FFF2-40B4-BE49-F238E27FC236}">
                            <a16:creationId xmlns:a16="http://schemas.microsoft.com/office/drawing/2014/main" id="{B0DBBED4-9AD8-714C-BB2E-1D59A5AAA3F0}"/>
                          </a:ext>
                        </a:extLst>
                      </p:cNvPr>
                      <p:cNvPicPr/>
                      <p:nvPr/>
                    </p:nvPicPr>
                    <p:blipFill>
                      <a:blip r:embed="rId8"/>
                      <a:stretch>
                        <a:fillRect/>
                      </a:stretch>
                    </p:blipFill>
                    <p:spPr>
                      <a:xfrm>
                        <a:off x="10993438" y="1579563"/>
                        <a:ext cx="376237" cy="7651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C7F57A5-C357-8745-94FF-61C98EB63BFB}"/>
              </a:ext>
            </a:extLst>
          </p:cNvPr>
          <p:cNvGraphicFramePr>
            <a:graphicFrameLocks noChangeAspect="1"/>
          </p:cNvGraphicFramePr>
          <p:nvPr>
            <p:extLst>
              <p:ext uri="{D42A27DB-BD31-4B8C-83A1-F6EECF244321}">
                <p14:modId xmlns:p14="http://schemas.microsoft.com/office/powerpoint/2010/main" val="2037380196"/>
              </p:ext>
            </p:extLst>
          </p:nvPr>
        </p:nvGraphicFramePr>
        <p:xfrm>
          <a:off x="10999788" y="2927350"/>
          <a:ext cx="363537" cy="738188"/>
        </p:xfrm>
        <a:graphic>
          <a:graphicData uri="http://schemas.openxmlformats.org/presentationml/2006/ole">
            <mc:AlternateContent xmlns:mc="http://schemas.openxmlformats.org/markup-compatibility/2006">
              <mc:Choice xmlns:v="urn:schemas-microsoft-com:vml" Requires="v">
                <p:oleObj spid="_x0000_s2053" name="Worksheet" showAsIcon="1" r:id="rId9" imgW="380753" imgH="774875" progId="Excel.Sheet.12">
                  <p:embed/>
                </p:oleObj>
              </mc:Choice>
              <mc:Fallback>
                <p:oleObj name="Worksheet" showAsIcon="1" r:id="rId9" imgW="380753" imgH="774875" progId="Excel.Sheet.12">
                  <p:embed/>
                  <p:pic>
                    <p:nvPicPr>
                      <p:cNvPr id="7" name="Object 6">
                        <a:extLst>
                          <a:ext uri="{FF2B5EF4-FFF2-40B4-BE49-F238E27FC236}">
                            <a16:creationId xmlns:a16="http://schemas.microsoft.com/office/drawing/2014/main" id="{1C7F57A5-C357-8745-94FF-61C98EB63BFB}"/>
                          </a:ext>
                        </a:extLst>
                      </p:cNvPr>
                      <p:cNvPicPr/>
                      <p:nvPr/>
                    </p:nvPicPr>
                    <p:blipFill>
                      <a:blip r:embed="rId10"/>
                      <a:stretch>
                        <a:fillRect/>
                      </a:stretch>
                    </p:blipFill>
                    <p:spPr>
                      <a:xfrm>
                        <a:off x="10999788" y="2927350"/>
                        <a:ext cx="363537" cy="738188"/>
                      </a:xfrm>
                      <a:prstGeom prst="rect">
                        <a:avLst/>
                      </a:prstGeom>
                    </p:spPr>
                  </p:pic>
                </p:oleObj>
              </mc:Fallback>
            </mc:AlternateContent>
          </a:graphicData>
        </a:graphic>
      </p:graphicFrame>
    </p:spTree>
    <p:extLst>
      <p:ext uri="{BB962C8B-B14F-4D97-AF65-F5344CB8AC3E}">
        <p14:creationId xmlns:p14="http://schemas.microsoft.com/office/powerpoint/2010/main" val="67208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2. Organizations</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Organizations Management Flow</a:t>
            </a:r>
          </a:p>
        </p:txBody>
      </p:sp>
      <p:sp>
        <p:nvSpPr>
          <p:cNvPr id="6" name="Process 5">
            <a:extLst>
              <a:ext uri="{FF2B5EF4-FFF2-40B4-BE49-F238E27FC236}">
                <a16:creationId xmlns:a16="http://schemas.microsoft.com/office/drawing/2014/main" id="{BE782B98-5641-FD46-9E18-9DE19527A973}"/>
              </a:ext>
            </a:extLst>
          </p:cNvPr>
          <p:cNvSpPr/>
          <p:nvPr/>
        </p:nvSpPr>
        <p:spPr>
          <a:xfrm>
            <a:off x="4759535" y="1668894"/>
            <a:ext cx="2625361" cy="6975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Inspectorio creates new Global Organizations for these vendors and factories</a:t>
            </a:r>
          </a:p>
        </p:txBody>
      </p:sp>
      <p:cxnSp>
        <p:nvCxnSpPr>
          <p:cNvPr id="12" name="Straight Arrow Connector 11">
            <a:extLst>
              <a:ext uri="{FF2B5EF4-FFF2-40B4-BE49-F238E27FC236}">
                <a16:creationId xmlns:a16="http://schemas.microsoft.com/office/drawing/2014/main" id="{4C883628-238D-7A4D-9CC9-6307E65F8143}"/>
              </a:ext>
            </a:extLst>
          </p:cNvPr>
          <p:cNvCxnSpPr>
            <a:cxnSpLocks/>
            <a:stCxn id="25" idx="3"/>
            <a:endCxn id="43" idx="1"/>
          </p:cNvCxnSpPr>
          <p:nvPr/>
        </p:nvCxnSpPr>
        <p:spPr>
          <a:xfrm>
            <a:off x="1548139" y="2628553"/>
            <a:ext cx="448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FFE4AF-B358-1545-9663-927A1DEE1770}"/>
              </a:ext>
            </a:extLst>
          </p:cNvPr>
          <p:cNvCxnSpPr>
            <a:cxnSpLocks/>
            <a:stCxn id="6" idx="3"/>
            <a:endCxn id="61" idx="1"/>
          </p:cNvCxnSpPr>
          <p:nvPr/>
        </p:nvCxnSpPr>
        <p:spPr>
          <a:xfrm>
            <a:off x="7384896" y="2017675"/>
            <a:ext cx="1631196" cy="106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Manual Input 24">
            <a:extLst>
              <a:ext uri="{FF2B5EF4-FFF2-40B4-BE49-F238E27FC236}">
                <a16:creationId xmlns:a16="http://schemas.microsoft.com/office/drawing/2014/main" id="{7620A2D4-81A9-6D43-BB85-2045B05A78F9}"/>
              </a:ext>
            </a:extLst>
          </p:cNvPr>
          <p:cNvSpPr/>
          <p:nvPr/>
        </p:nvSpPr>
        <p:spPr>
          <a:xfrm>
            <a:off x="341970" y="2120922"/>
            <a:ext cx="1206169" cy="1015262"/>
          </a:xfrm>
          <a:prstGeom prst="flowChartManualIn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 provide </a:t>
            </a:r>
            <a:r>
              <a:rPr lang="en-US" sz="1200" dirty="0">
                <a:hlinkClick r:id="rId2" action="ppaction://hlinksldjump"/>
              </a:rPr>
              <a:t>Rollout Lists</a:t>
            </a:r>
            <a:r>
              <a:rPr lang="en-US" sz="1200" dirty="0"/>
              <a:t> to Inspectorio</a:t>
            </a:r>
          </a:p>
        </p:txBody>
      </p:sp>
      <p:sp>
        <p:nvSpPr>
          <p:cNvPr id="23" name="Process 22">
            <a:extLst>
              <a:ext uri="{FF2B5EF4-FFF2-40B4-BE49-F238E27FC236}">
                <a16:creationId xmlns:a16="http://schemas.microsoft.com/office/drawing/2014/main" id="{9848C2A5-C993-2C41-8B51-2121A366F968}"/>
              </a:ext>
            </a:extLst>
          </p:cNvPr>
          <p:cNvSpPr/>
          <p:nvPr/>
        </p:nvSpPr>
        <p:spPr>
          <a:xfrm>
            <a:off x="8725417" y="5273859"/>
            <a:ext cx="2625361" cy="6975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Integrated Organizations become Local Organizations</a:t>
            </a:r>
          </a:p>
        </p:txBody>
      </p:sp>
      <p:cxnSp>
        <p:nvCxnSpPr>
          <p:cNvPr id="24" name="Straight Arrow Connector 23">
            <a:extLst>
              <a:ext uri="{FF2B5EF4-FFF2-40B4-BE49-F238E27FC236}">
                <a16:creationId xmlns:a16="http://schemas.microsoft.com/office/drawing/2014/main" id="{85D06578-2FA7-574D-9B0C-26F3995EC6DC}"/>
              </a:ext>
            </a:extLst>
          </p:cNvPr>
          <p:cNvCxnSpPr>
            <a:cxnSpLocks/>
            <a:stCxn id="61" idx="2"/>
            <a:endCxn id="23" idx="0"/>
          </p:cNvCxnSpPr>
          <p:nvPr/>
        </p:nvCxnSpPr>
        <p:spPr>
          <a:xfrm>
            <a:off x="10038098" y="3713019"/>
            <a:ext cx="0" cy="1560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1EA29BF-6209-E042-B1DD-69FAEA0B7ED1}"/>
              </a:ext>
            </a:extLst>
          </p:cNvPr>
          <p:cNvCxnSpPr>
            <a:cxnSpLocks/>
            <a:stCxn id="23" idx="1"/>
            <a:endCxn id="79" idx="3"/>
          </p:cNvCxnSpPr>
          <p:nvPr/>
        </p:nvCxnSpPr>
        <p:spPr>
          <a:xfrm flipH="1">
            <a:off x="7094221" y="5622640"/>
            <a:ext cx="16311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Decision 42">
            <a:extLst>
              <a:ext uri="{FF2B5EF4-FFF2-40B4-BE49-F238E27FC236}">
                <a16:creationId xmlns:a16="http://schemas.microsoft.com/office/drawing/2014/main" id="{15FD9ECE-A96A-E149-B4BE-82691D1B8B8B}"/>
              </a:ext>
            </a:extLst>
          </p:cNvPr>
          <p:cNvSpPr/>
          <p:nvPr/>
        </p:nvSpPr>
        <p:spPr>
          <a:xfrm>
            <a:off x="1996596" y="1956259"/>
            <a:ext cx="2221529" cy="134458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Does organization exist on Inspectorio yet?</a:t>
            </a:r>
          </a:p>
        </p:txBody>
      </p:sp>
      <p:cxnSp>
        <p:nvCxnSpPr>
          <p:cNvPr id="52" name="Straight Arrow Connector 51">
            <a:extLst>
              <a:ext uri="{FF2B5EF4-FFF2-40B4-BE49-F238E27FC236}">
                <a16:creationId xmlns:a16="http://schemas.microsoft.com/office/drawing/2014/main" id="{DE7015A8-7C44-8A4E-8D31-71ABBAFA0C2E}"/>
              </a:ext>
            </a:extLst>
          </p:cNvPr>
          <p:cNvCxnSpPr>
            <a:cxnSpLocks/>
            <a:stCxn id="43" idx="3"/>
            <a:endCxn id="6" idx="1"/>
          </p:cNvCxnSpPr>
          <p:nvPr/>
        </p:nvCxnSpPr>
        <p:spPr>
          <a:xfrm flipV="1">
            <a:off x="4218125" y="2017675"/>
            <a:ext cx="541410" cy="610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9B72C12-1BB1-FB46-8B9F-4F7C64F8B0A8}"/>
              </a:ext>
            </a:extLst>
          </p:cNvPr>
          <p:cNvSpPr txBox="1"/>
          <p:nvPr/>
        </p:nvSpPr>
        <p:spPr>
          <a:xfrm>
            <a:off x="4211432" y="1848141"/>
            <a:ext cx="411482" cy="246221"/>
          </a:xfrm>
          <a:prstGeom prst="rect">
            <a:avLst/>
          </a:prstGeom>
          <a:noFill/>
        </p:spPr>
        <p:txBody>
          <a:bodyPr wrap="square" rtlCol="0">
            <a:spAutoFit/>
          </a:bodyPr>
          <a:lstStyle/>
          <a:p>
            <a:r>
              <a:rPr lang="en-US" sz="1000" dirty="0"/>
              <a:t>No</a:t>
            </a:r>
          </a:p>
        </p:txBody>
      </p:sp>
      <p:cxnSp>
        <p:nvCxnSpPr>
          <p:cNvPr id="56" name="Straight Arrow Connector 55">
            <a:extLst>
              <a:ext uri="{FF2B5EF4-FFF2-40B4-BE49-F238E27FC236}">
                <a16:creationId xmlns:a16="http://schemas.microsoft.com/office/drawing/2014/main" id="{A8D0A81B-D2DD-6347-B284-21AED0816EE0}"/>
              </a:ext>
            </a:extLst>
          </p:cNvPr>
          <p:cNvCxnSpPr>
            <a:cxnSpLocks/>
            <a:stCxn id="43" idx="3"/>
            <a:endCxn id="58" idx="1"/>
          </p:cNvCxnSpPr>
          <p:nvPr/>
        </p:nvCxnSpPr>
        <p:spPr>
          <a:xfrm>
            <a:off x="4218125" y="2628553"/>
            <a:ext cx="822364" cy="717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Manual Operation 57">
            <a:extLst>
              <a:ext uri="{FF2B5EF4-FFF2-40B4-BE49-F238E27FC236}">
                <a16:creationId xmlns:a16="http://schemas.microsoft.com/office/drawing/2014/main" id="{5D956184-8C84-E04F-A5E0-68CA199F1752}"/>
              </a:ext>
            </a:extLst>
          </p:cNvPr>
          <p:cNvSpPr/>
          <p:nvPr/>
        </p:nvSpPr>
        <p:spPr>
          <a:xfrm>
            <a:off x="4759534" y="2715237"/>
            <a:ext cx="2809547" cy="1261606"/>
          </a:xfrm>
          <a:prstGeom prst="flowChartManualOpe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Admin associates to to the existing Global Organization (</a:t>
            </a:r>
            <a:r>
              <a:rPr lang="en-US" sz="1200" dirty="0">
                <a:hlinkClick r:id="rId3"/>
              </a:rPr>
              <a:t>located here</a:t>
            </a:r>
            <a:r>
              <a:rPr lang="en-US" sz="1200" dirty="0"/>
              <a:t>)</a:t>
            </a:r>
          </a:p>
        </p:txBody>
      </p:sp>
      <p:cxnSp>
        <p:nvCxnSpPr>
          <p:cNvPr id="63" name="Straight Arrow Connector 62">
            <a:extLst>
              <a:ext uri="{FF2B5EF4-FFF2-40B4-BE49-F238E27FC236}">
                <a16:creationId xmlns:a16="http://schemas.microsoft.com/office/drawing/2014/main" id="{F8445734-E4B9-F74A-BBCB-001243763921}"/>
              </a:ext>
            </a:extLst>
          </p:cNvPr>
          <p:cNvCxnSpPr>
            <a:cxnSpLocks/>
            <a:stCxn id="58" idx="3"/>
            <a:endCxn id="61" idx="1"/>
          </p:cNvCxnSpPr>
          <p:nvPr/>
        </p:nvCxnSpPr>
        <p:spPr>
          <a:xfrm flipV="1">
            <a:off x="7288126" y="3082216"/>
            <a:ext cx="1727966" cy="26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50BF781-F5FD-B94F-AC40-690A2BF0AD5E}"/>
              </a:ext>
            </a:extLst>
          </p:cNvPr>
          <p:cNvSpPr txBox="1"/>
          <p:nvPr/>
        </p:nvSpPr>
        <p:spPr>
          <a:xfrm>
            <a:off x="4211432" y="2843342"/>
            <a:ext cx="411482" cy="246221"/>
          </a:xfrm>
          <a:prstGeom prst="rect">
            <a:avLst/>
          </a:prstGeom>
          <a:noFill/>
        </p:spPr>
        <p:txBody>
          <a:bodyPr wrap="square" rtlCol="0">
            <a:spAutoFit/>
          </a:bodyPr>
          <a:lstStyle/>
          <a:p>
            <a:r>
              <a:rPr lang="en-US" sz="1000" dirty="0"/>
              <a:t>Yes</a:t>
            </a:r>
          </a:p>
        </p:txBody>
      </p:sp>
      <p:sp>
        <p:nvSpPr>
          <p:cNvPr id="108" name="Terminator 107">
            <a:extLst>
              <a:ext uri="{FF2B5EF4-FFF2-40B4-BE49-F238E27FC236}">
                <a16:creationId xmlns:a16="http://schemas.microsoft.com/office/drawing/2014/main" id="{532D30B4-57AB-2E48-BD25-12E6ACFDF834}"/>
              </a:ext>
            </a:extLst>
          </p:cNvPr>
          <p:cNvSpPr/>
          <p:nvPr/>
        </p:nvSpPr>
        <p:spPr>
          <a:xfrm>
            <a:off x="677222" y="5273859"/>
            <a:ext cx="2625361" cy="69756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End</a:t>
            </a:r>
          </a:p>
        </p:txBody>
      </p:sp>
      <p:cxnSp>
        <p:nvCxnSpPr>
          <p:cNvPr id="109" name="Straight Arrow Connector 108">
            <a:extLst>
              <a:ext uri="{FF2B5EF4-FFF2-40B4-BE49-F238E27FC236}">
                <a16:creationId xmlns:a16="http://schemas.microsoft.com/office/drawing/2014/main" id="{6AC59AB0-9156-674F-A254-4432B1531E02}"/>
              </a:ext>
            </a:extLst>
          </p:cNvPr>
          <p:cNvCxnSpPr>
            <a:cxnSpLocks/>
            <a:stCxn id="79" idx="1"/>
            <a:endCxn id="108" idx="3"/>
          </p:cNvCxnSpPr>
          <p:nvPr/>
        </p:nvCxnSpPr>
        <p:spPr>
          <a:xfrm flipH="1">
            <a:off x="3302583" y="5622640"/>
            <a:ext cx="17476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loud 31">
            <a:extLst>
              <a:ext uri="{FF2B5EF4-FFF2-40B4-BE49-F238E27FC236}">
                <a16:creationId xmlns:a16="http://schemas.microsoft.com/office/drawing/2014/main" id="{7D368B55-685C-0F42-B536-0CFDE7125F2E}"/>
              </a:ext>
            </a:extLst>
          </p:cNvPr>
          <p:cNvSpPr/>
          <p:nvPr/>
        </p:nvSpPr>
        <p:spPr>
          <a:xfrm>
            <a:off x="1820990" y="3720366"/>
            <a:ext cx="2097728" cy="902355"/>
          </a:xfrm>
          <a:prstGeom prst="cloud">
            <a:avLst/>
          </a:prstGeom>
          <a:solidFill>
            <a:schemeClr val="accent2">
              <a:alpha val="2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rPr>
              <a:t>Inspectorio Customer Success can help Enterprise clients with these!</a:t>
            </a:r>
          </a:p>
        </p:txBody>
      </p:sp>
      <p:sp>
        <p:nvSpPr>
          <p:cNvPr id="61" name="Manual Operation 60">
            <a:extLst>
              <a:ext uri="{FF2B5EF4-FFF2-40B4-BE49-F238E27FC236}">
                <a16:creationId xmlns:a16="http://schemas.microsoft.com/office/drawing/2014/main" id="{8B633992-7765-7845-B468-3B775ED58E29}"/>
              </a:ext>
            </a:extLst>
          </p:cNvPr>
          <p:cNvSpPr/>
          <p:nvPr/>
        </p:nvSpPr>
        <p:spPr>
          <a:xfrm>
            <a:off x="8760591" y="2451413"/>
            <a:ext cx="2555014" cy="1261606"/>
          </a:xfrm>
          <a:prstGeom prst="flowChartManualOpe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IT Team integrates Organizations into Inspectorio</a:t>
            </a:r>
          </a:p>
        </p:txBody>
      </p:sp>
      <p:sp>
        <p:nvSpPr>
          <p:cNvPr id="79" name="Manual Operation 78">
            <a:extLst>
              <a:ext uri="{FF2B5EF4-FFF2-40B4-BE49-F238E27FC236}">
                <a16:creationId xmlns:a16="http://schemas.microsoft.com/office/drawing/2014/main" id="{ED58D427-2572-0B41-93A8-AA573932AF1E}"/>
              </a:ext>
            </a:extLst>
          </p:cNvPr>
          <p:cNvSpPr/>
          <p:nvPr/>
        </p:nvSpPr>
        <p:spPr>
          <a:xfrm>
            <a:off x="4794708" y="4991837"/>
            <a:ext cx="2555014" cy="1261606"/>
          </a:xfrm>
          <a:prstGeom prst="flowChartManualOpe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Your Admin links Local Organizations to Global Organizations (</a:t>
            </a:r>
            <a:r>
              <a:rPr lang="en-US" sz="1200" dirty="0">
                <a:hlinkClick r:id="rId3"/>
              </a:rPr>
              <a:t>located here</a:t>
            </a:r>
            <a:r>
              <a:rPr lang="en-US" sz="1200" dirty="0"/>
              <a:t>)</a:t>
            </a:r>
          </a:p>
        </p:txBody>
      </p:sp>
      <p:cxnSp>
        <p:nvCxnSpPr>
          <p:cNvPr id="101" name="Straight Arrow Connector 100">
            <a:extLst>
              <a:ext uri="{FF2B5EF4-FFF2-40B4-BE49-F238E27FC236}">
                <a16:creationId xmlns:a16="http://schemas.microsoft.com/office/drawing/2014/main" id="{58523281-50E2-A54E-83ED-23ECFFEC868B}"/>
              </a:ext>
            </a:extLst>
          </p:cNvPr>
          <p:cNvCxnSpPr>
            <a:cxnSpLocks/>
          </p:cNvCxnSpPr>
          <p:nvPr/>
        </p:nvCxnSpPr>
        <p:spPr>
          <a:xfrm flipH="1" flipV="1">
            <a:off x="1529705" y="3408964"/>
            <a:ext cx="561218" cy="49523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52E5C6C-2C65-B947-A639-EBE6111EE178}"/>
              </a:ext>
            </a:extLst>
          </p:cNvPr>
          <p:cNvCxnSpPr>
            <a:cxnSpLocks/>
          </p:cNvCxnSpPr>
          <p:nvPr/>
        </p:nvCxnSpPr>
        <p:spPr>
          <a:xfrm flipV="1">
            <a:off x="3817013" y="3727860"/>
            <a:ext cx="872175" cy="24251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09187CA-301A-1E46-91DF-C4A67FAE761C}"/>
              </a:ext>
            </a:extLst>
          </p:cNvPr>
          <p:cNvCxnSpPr>
            <a:cxnSpLocks/>
          </p:cNvCxnSpPr>
          <p:nvPr/>
        </p:nvCxnSpPr>
        <p:spPr>
          <a:xfrm>
            <a:off x="3605407" y="4378998"/>
            <a:ext cx="761865" cy="44800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5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F47-9C06-9D43-9093-87A47D65088E}"/>
              </a:ext>
            </a:extLst>
          </p:cNvPr>
          <p:cNvSpPr>
            <a:spLocks noGrp="1"/>
          </p:cNvSpPr>
          <p:nvPr>
            <p:ph type="title"/>
          </p:nvPr>
        </p:nvSpPr>
        <p:spPr/>
        <p:txBody>
          <a:bodyPr/>
          <a:lstStyle/>
          <a:p>
            <a:r>
              <a:rPr lang="en-US" dirty="0"/>
              <a:t>Validation Rule 2. Organizations</a:t>
            </a:r>
          </a:p>
        </p:txBody>
      </p:sp>
      <p:sp>
        <p:nvSpPr>
          <p:cNvPr id="3" name="Content Placeholder 2">
            <a:extLst>
              <a:ext uri="{FF2B5EF4-FFF2-40B4-BE49-F238E27FC236}">
                <a16:creationId xmlns:a16="http://schemas.microsoft.com/office/drawing/2014/main" id="{4A1C8520-B4B0-5040-9FF8-1AC0B56C2618}"/>
              </a:ext>
            </a:extLst>
          </p:cNvPr>
          <p:cNvSpPr>
            <a:spLocks noGrp="1"/>
          </p:cNvSpPr>
          <p:nvPr>
            <p:ph idx="1"/>
          </p:nvPr>
        </p:nvSpPr>
        <p:spPr>
          <a:xfrm>
            <a:off x="432261" y="1557597"/>
            <a:ext cx="11280371" cy="5071803"/>
          </a:xfrm>
        </p:spPr>
        <p:txBody>
          <a:bodyPr>
            <a:normAutofit/>
          </a:bodyPr>
          <a:lstStyle/>
          <a:p>
            <a:pPr marL="457200" indent="-457200">
              <a:buFont typeface="+mj-lt"/>
              <a:buAutoNum type="arabicPeriod"/>
            </a:pPr>
            <a:r>
              <a:rPr lang="en-US" dirty="0"/>
              <a:t>Your IT Team integrates POs into Inspectorio.</a:t>
            </a:r>
          </a:p>
          <a:p>
            <a:pPr marL="457200" indent="-457200">
              <a:buFont typeface="+mj-lt"/>
              <a:buAutoNum type="arabicPeriod"/>
            </a:pPr>
            <a:r>
              <a:rPr lang="en-US" dirty="0"/>
              <a:t>Inspectorio checks the organization IDs (Client, Supplier, and Factory) from the PO.</a:t>
            </a:r>
          </a:p>
          <a:p>
            <a:pPr marL="457200" indent="-457200">
              <a:buFont typeface="+mj-lt"/>
              <a:buAutoNum type="arabicPeriod"/>
            </a:pPr>
            <a:r>
              <a:rPr lang="en-US" dirty="0"/>
              <a:t>Inspectorio searches for the organization ID in the list of pre-configured Local Organizations.</a:t>
            </a:r>
          </a:p>
          <a:p>
            <a:pPr marL="1143000" lvl="1" indent="-457200">
              <a:buFont typeface="+mj-lt"/>
              <a:buAutoNum type="arabicPeriod"/>
            </a:pPr>
            <a:r>
              <a:rPr lang="en-US" dirty="0"/>
              <a:t>If the ID is not found in any Local Org, then an error prevents the PO from integrating.</a:t>
            </a:r>
          </a:p>
          <a:p>
            <a:pPr marL="457200" indent="-457200">
              <a:buFont typeface="+mj-lt"/>
              <a:buAutoNum type="arabicPeriod"/>
            </a:pPr>
            <a:r>
              <a:rPr lang="en-US" dirty="0"/>
              <a:t>If there is a match with a Local Organization, Inspectorio checks whether that Local Organization is linked to a Global Organization.</a:t>
            </a:r>
          </a:p>
          <a:p>
            <a:pPr marL="1143000" lvl="1" indent="-457200">
              <a:buFont typeface="+mj-lt"/>
              <a:buAutoNum type="arabicPeriod"/>
            </a:pPr>
            <a:r>
              <a:rPr lang="en-US" dirty="0"/>
              <a:t>If there is no linked Global Organization, then an error prevents the PO from integrating.</a:t>
            </a:r>
          </a:p>
          <a:p>
            <a:pPr marL="457200" indent="-457200">
              <a:buAutoNum type="arabicPeriod"/>
            </a:pPr>
            <a:r>
              <a:rPr lang="en-US" dirty="0"/>
              <a:t>If the ID from the PO and the Local Orgs match, and the Local Org is linked to a Global Org, then the Organizations validation rule passes.</a:t>
            </a:r>
          </a:p>
          <a:p>
            <a:pPr marL="457200" indent="-457200">
              <a:buAutoNum type="arabicPeriod"/>
            </a:pPr>
            <a:r>
              <a:rPr lang="en-US" dirty="0"/>
              <a:t>If all other validation rules pass, then the mapped Global Organization (Client, Supplier, and Factory) Names will display in the UI of the PO.</a:t>
            </a:r>
          </a:p>
        </p:txBody>
      </p:sp>
      <p:sp>
        <p:nvSpPr>
          <p:cNvPr id="4" name="Text Placeholder 3">
            <a:extLst>
              <a:ext uri="{FF2B5EF4-FFF2-40B4-BE49-F238E27FC236}">
                <a16:creationId xmlns:a16="http://schemas.microsoft.com/office/drawing/2014/main" id="{1432AF33-E8AC-5640-9C2D-C4B7F821723C}"/>
              </a:ext>
            </a:extLst>
          </p:cNvPr>
          <p:cNvSpPr>
            <a:spLocks noGrp="1"/>
          </p:cNvSpPr>
          <p:nvPr>
            <p:ph type="body" sz="quarter" idx="10"/>
          </p:nvPr>
        </p:nvSpPr>
        <p:spPr/>
        <p:txBody>
          <a:bodyPr/>
          <a:lstStyle/>
          <a:p>
            <a:r>
              <a:rPr lang="en-US" dirty="0"/>
              <a:t>Organizations Validation Rule Overview</a:t>
            </a:r>
          </a:p>
        </p:txBody>
      </p:sp>
    </p:spTree>
    <p:extLst>
      <p:ext uri="{BB962C8B-B14F-4D97-AF65-F5344CB8AC3E}">
        <p14:creationId xmlns:p14="http://schemas.microsoft.com/office/powerpoint/2010/main" val="2891992062"/>
      </p:ext>
    </p:extLst>
  </p:cSld>
  <p:clrMapOvr>
    <a:masterClrMapping/>
  </p:clrMapOvr>
</p:sld>
</file>

<file path=ppt/theme/theme1.xml><?xml version="1.0" encoding="utf-8"?>
<a:theme xmlns:a="http://schemas.openxmlformats.org/drawingml/2006/main" name="Office Theme">
  <a:themeElements>
    <a:clrScheme name="Inspectorio Swatches">
      <a:dk1>
        <a:sysClr val="windowText" lastClr="000000"/>
      </a:dk1>
      <a:lt1>
        <a:sysClr val="window" lastClr="FFFFFF"/>
      </a:lt1>
      <a:dk2>
        <a:srgbClr val="44546A"/>
      </a:dk2>
      <a:lt2>
        <a:srgbClr val="E7E6E6"/>
      </a:lt2>
      <a:accent1>
        <a:srgbClr val="0078B7"/>
      </a:accent1>
      <a:accent2>
        <a:srgbClr val="49B2E5"/>
      </a:accent2>
      <a:accent3>
        <a:srgbClr val="73909D"/>
      </a:accent3>
      <a:accent4>
        <a:srgbClr val="B5C2CD"/>
      </a:accent4>
      <a:accent5>
        <a:srgbClr val="DCE3E9"/>
      </a:accent5>
      <a:accent6>
        <a:srgbClr val="43CDC9"/>
      </a:accent6>
      <a:hlink>
        <a:srgbClr val="0778F5"/>
      </a:hlink>
      <a:folHlink>
        <a:srgbClr val="FAA75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31CD5C0B9A1C46B33392B9E90ED2B0" ma:contentTypeVersion="12" ma:contentTypeDescription="Create a new document." ma:contentTypeScope="" ma:versionID="8e3692e661da5275d9ab2d41b2d39822">
  <xsd:schema xmlns:xsd="http://www.w3.org/2001/XMLSchema" xmlns:xs="http://www.w3.org/2001/XMLSchema" xmlns:p="http://schemas.microsoft.com/office/2006/metadata/properties" xmlns:ns3="39d745c2-5428-41c6-b034-34e83bc17df0" xmlns:ns4="9bfaac98-cf68-4b74-97c3-84b426bee792" targetNamespace="http://schemas.microsoft.com/office/2006/metadata/properties" ma:root="true" ma:fieldsID="28dbab50d7fcd5e8943c64104c0dedfb" ns3:_="" ns4:_="">
    <xsd:import namespace="39d745c2-5428-41c6-b034-34e83bc17df0"/>
    <xsd:import namespace="9bfaac98-cf68-4b74-97c3-84b426bee7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45c2-5428-41c6-b034-34e83bc17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faac98-cf68-4b74-97c3-84b426bee7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FB6ECC-F893-47D7-85A6-910A1608091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CACA95-0314-42B8-B9CA-D66A2D9D9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45c2-5428-41c6-b034-34e83bc17df0"/>
    <ds:schemaRef ds:uri="9bfaac98-cf68-4b74-97c3-84b426bee7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F0B236-D5FA-4F45-857B-AB3FB2B1F2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2184</TotalTime>
  <Words>1742</Words>
  <Application>Microsoft Macintosh PowerPoint</Application>
  <PresentationFormat>Widescreen</PresentationFormat>
  <Paragraphs>169</Paragraphs>
  <Slides>17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9" baseType="lpstr">
      <vt:lpstr>.LucidaGrandeUI</vt:lpstr>
      <vt:lpstr>Arial</vt:lpstr>
      <vt:lpstr>Calibri</vt:lpstr>
      <vt:lpstr>Century Gothic</vt:lpstr>
      <vt:lpstr>Courier New</vt:lpstr>
      <vt:lpstr>Hurme Geometric Sans 3</vt:lpstr>
      <vt:lpstr>Hurme Geometric Sans 3 SemiBold</vt:lpstr>
      <vt:lpstr>Lucida Grande</vt:lpstr>
      <vt:lpstr>Wingdings</vt:lpstr>
      <vt:lpstr>Office Theme</vt:lpstr>
      <vt:lpstr>Microsoft Excel Worksheet</vt:lpstr>
      <vt:lpstr>Worksheet</vt:lpstr>
      <vt:lpstr>PO Integration Governance Guide</vt:lpstr>
      <vt:lpstr>Table of Contents</vt:lpstr>
      <vt:lpstr>Overview of Purchase Order Validation Rules</vt:lpstr>
      <vt:lpstr>Validation Rule 1. Product Lines and Categories</vt:lpstr>
      <vt:lpstr>Validation Rule 1. Product Lines and Categories</vt:lpstr>
      <vt:lpstr>Validation Rule 2. Organizations</vt:lpstr>
      <vt:lpstr>Validation Rule 2. Organizations</vt:lpstr>
      <vt:lpstr>Validation Rule 2. Organizations</vt:lpstr>
      <vt:lpstr>Validation Rule 2. Organizations</vt:lpstr>
      <vt:lpstr>Validation Rule 2. Organizations</vt:lpstr>
      <vt:lpstr>Validation Rule 3. Purchase Order Types</vt:lpstr>
      <vt:lpstr>Validation Rule 3. Purchase Order Types</vt:lpstr>
      <vt:lpstr>Validation Rule 4. Brands</vt:lpstr>
      <vt:lpstr>Validation Rule 4. Brands</vt:lpstr>
      <vt:lpstr>Manual Steps vs. Integration Steps</vt:lpstr>
      <vt:lpstr>Appendix</vt:lpstr>
      <vt:lpstr>Appendix</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Faus</dc:creator>
  <cp:lastModifiedBy>Anthony Prezioso</cp:lastModifiedBy>
  <cp:revision>131</cp:revision>
  <dcterms:created xsi:type="dcterms:W3CDTF">2019-05-10T05:36:21Z</dcterms:created>
  <dcterms:modified xsi:type="dcterms:W3CDTF">2020-03-23T06:36:50Z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0x0101004C31CD5C0B9A1C46B33392B9E90ED2B0</vt:lpwstr>
  </property>
</Properties>
</file>